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4"/>
  </p:notesMasterIdLst>
  <p:sldIdLst>
    <p:sldId id="495" r:id="rId6"/>
    <p:sldId id="496" r:id="rId7"/>
    <p:sldId id="497" r:id="rId8"/>
    <p:sldId id="502" r:id="rId9"/>
    <p:sldId id="498" r:id="rId10"/>
    <p:sldId id="499" r:id="rId11"/>
    <p:sldId id="500" r:id="rId12"/>
    <p:sldId id="50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55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DE6B16-C75B-C201-5BC3-C4765334D99B}" name="Lewis McIntosh (they/them)" initials="LM(" userId="S::lewis.mcintosh@mhfaengland.org::c90942ec-2640-4854-9a4b-d7fe2c18ac38" providerId="AD"/>
  <p188:author id="{CAACC16C-4FE8-742B-9FE8-BA7F4CE748EC}" name="Leonie McIlroy she/her" initials="LMs" userId="S::leonie.mcilroy@mhfaengland.org::a68ee3b3-6a3d-47a0-b663-5235271740a1" providerId="AD"/>
  <p188:author id="{D1E4A1F9-8283-521F-E19D-0BA47A56B7EA}" name="Lucy Hislop" initials="LH" userId="S::lucy.hislop@mhfaengland.org::73b2b305-7cb9-4b4c-8f8e-8135e11653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ielle Rosen" initials="DR" lastIdx="6" clrIdx="0">
    <p:extLst>
      <p:ext uri="{19B8F6BF-5375-455C-9EA6-DF929625EA0E}">
        <p15:presenceInfo xmlns:p15="http://schemas.microsoft.com/office/powerpoint/2012/main" userId="S::danielle@mhfaengland.org::cc59cb42-4f57-4d3d-8573-a16bb3d7a3ba" providerId="AD"/>
      </p:ext>
    </p:extLst>
  </p:cmAuthor>
  <p:cmAuthor id="2" name="Susanna Worth" initials="SW" lastIdx="7" clrIdx="1">
    <p:extLst>
      <p:ext uri="{19B8F6BF-5375-455C-9EA6-DF929625EA0E}">
        <p15:presenceInfo xmlns:p15="http://schemas.microsoft.com/office/powerpoint/2012/main" userId="S::susanna.worth@mhfaengland.org::79937a02-eb5a-438d-ad54-29a60603b93b" providerId="AD"/>
      </p:ext>
    </p:extLst>
  </p:cmAuthor>
  <p:cmAuthor id="3" name="Emma Todd" initials="ET" lastIdx="4" clrIdx="2">
    <p:extLst>
      <p:ext uri="{19B8F6BF-5375-455C-9EA6-DF929625EA0E}">
        <p15:presenceInfo xmlns:p15="http://schemas.microsoft.com/office/powerpoint/2012/main" userId="S::emma.todd@mhfaengland.org::68435f1d-d510-4143-9e7e-d09ecac4afe2" providerId="AD"/>
      </p:ext>
    </p:extLst>
  </p:cmAuthor>
  <p:cmAuthor id="4" name="Emma Reynolds" initials="ER" lastIdx="4" clrIdx="3">
    <p:extLst>
      <p:ext uri="{19B8F6BF-5375-455C-9EA6-DF929625EA0E}">
        <p15:presenceInfo xmlns:p15="http://schemas.microsoft.com/office/powerpoint/2012/main" userId="S::emma.reynolds@mhfaengland.org::4dd9647f-429f-41eb-94bd-d3f34eefe6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6C4"/>
    <a:srgbClr val="73BBD9"/>
    <a:srgbClr val="5AAED2"/>
    <a:srgbClr val="8EC7DE"/>
    <a:srgbClr val="72BAD8"/>
    <a:srgbClr val="D2E9F2"/>
    <a:srgbClr val="65AB31"/>
    <a:srgbClr val="EBF5F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A3E38-39CA-4D46-4F74-0FF4D44B6AD3}" v="2" dt="2023-06-15T15:52:09.566"/>
    <p1510:client id="{54862B26-0F4C-CB3E-29B5-6366B768E696}" v="13" dt="2023-06-16T12:39:21.779"/>
    <p1510:client id="{5CB606F1-B4A5-43DA-9624-6C57D59A9736}" v="634" dt="2023-06-15T15:44:05.724"/>
    <p1510:client id="{BB477AD4-EF12-CE6D-B32C-827CCC5B12A5}" v="1" dt="2023-06-27T14:47:16.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408" y="54"/>
      </p:cViewPr>
      <p:guideLst>
        <p:guide orient="horz" pos="1139"/>
        <p:guide pos="55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D1FE8-FEB6-4561-B944-55F8297849A4}" type="datetimeFigureOut">
              <a:rPr lang="en-GB" smtClean="0"/>
              <a:t>14/02/2025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ADDF3-4A5F-4F99-A5DE-8B4D6E9C0859}" type="slidenum">
              <a:rPr lang="en-GB" smtClean="0"/>
              <a:t>‹#›</a:t>
            </a:fld>
            <a:endParaRPr lang="en-GB"/>
          </a:p>
        </p:txBody>
      </p:sp>
    </p:spTree>
    <p:extLst>
      <p:ext uri="{BB962C8B-B14F-4D97-AF65-F5344CB8AC3E}">
        <p14:creationId xmlns:p14="http://schemas.microsoft.com/office/powerpoint/2010/main" val="243848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47C05-6E36-4082-BF1A-8419E1A630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823365-0D76-498F-81C1-05E1ABC0F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A853262-B373-4FA0-B886-CE24E14DB347}"/>
              </a:ext>
            </a:extLst>
          </p:cNvPr>
          <p:cNvSpPr>
            <a:spLocks noGrp="1"/>
          </p:cNvSpPr>
          <p:nvPr>
            <p:ph type="dt" sz="half" idx="10"/>
          </p:nvPr>
        </p:nvSpPr>
        <p:spPr/>
        <p:txBody>
          <a:bodyPr/>
          <a:lstStyle/>
          <a:p>
            <a:fld id="{2416DC13-1967-4C07-9021-8839A275BD76}" type="datetime1">
              <a:rPr lang="en-GB" smtClean="0"/>
              <a:t>14/02/2025</a:t>
            </a:fld>
            <a:endParaRPr lang="en-GB"/>
          </a:p>
        </p:txBody>
      </p:sp>
      <p:sp>
        <p:nvSpPr>
          <p:cNvPr id="5" name="Footer Placeholder 4">
            <a:extLst>
              <a:ext uri="{FF2B5EF4-FFF2-40B4-BE49-F238E27FC236}">
                <a16:creationId xmlns:a16="http://schemas.microsoft.com/office/drawing/2014/main" id="{740D56C6-30BE-4E68-BF5B-C77B31068E8C}"/>
              </a:ext>
            </a:extLst>
          </p:cNvPr>
          <p:cNvSpPr>
            <a:spLocks noGrp="1"/>
          </p:cNvSpPr>
          <p:nvPr>
            <p:ph type="ftr" sz="quarter" idx="11"/>
          </p:nvPr>
        </p:nvSpPr>
        <p:spPr/>
        <p:txBody>
          <a:bodyPr/>
          <a:lstStyle/>
          <a:p>
            <a:r>
              <a:rPr lang="en-GB"/>
              <a:t>Mental Health Skills for Managers – Course overview</a:t>
            </a:r>
          </a:p>
        </p:txBody>
      </p:sp>
      <p:sp>
        <p:nvSpPr>
          <p:cNvPr id="6" name="Slide Number Placeholder 5">
            <a:extLst>
              <a:ext uri="{FF2B5EF4-FFF2-40B4-BE49-F238E27FC236}">
                <a16:creationId xmlns:a16="http://schemas.microsoft.com/office/drawing/2014/main" id="{A2859144-2749-4C61-B62E-4AD1D2177DF9}"/>
              </a:ext>
            </a:extLst>
          </p:cNvPr>
          <p:cNvSpPr>
            <a:spLocks noGrp="1"/>
          </p:cNvSpPr>
          <p:nvPr>
            <p:ph type="sldNum" sz="quarter" idx="12"/>
          </p:nvPr>
        </p:nvSpPr>
        <p:spPr/>
        <p:txBody>
          <a:bodyPr/>
          <a:lstStyle/>
          <a:p>
            <a:fld id="{9B37D45F-09D9-439D-9006-1BE1EB2F090E}" type="slidenum">
              <a:rPr lang="en-GB" smtClean="0"/>
              <a:t>‹#›</a:t>
            </a:fld>
            <a:endParaRPr lang="en-GB"/>
          </a:p>
        </p:txBody>
      </p:sp>
    </p:spTree>
    <p:extLst>
      <p:ext uri="{BB962C8B-B14F-4D97-AF65-F5344CB8AC3E}">
        <p14:creationId xmlns:p14="http://schemas.microsoft.com/office/powerpoint/2010/main" val="356497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8539D-27C9-4586-8E3F-9D552B3134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7E2F25-C970-479C-9958-7DBD06FABC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DC7E4D-C96A-4CC6-912A-811FBF06F8F2}"/>
              </a:ext>
            </a:extLst>
          </p:cNvPr>
          <p:cNvSpPr>
            <a:spLocks noGrp="1"/>
          </p:cNvSpPr>
          <p:nvPr>
            <p:ph type="dt" sz="half" idx="10"/>
          </p:nvPr>
        </p:nvSpPr>
        <p:spPr/>
        <p:txBody>
          <a:bodyPr/>
          <a:lstStyle/>
          <a:p>
            <a:fld id="{48F77221-D141-4129-8EC2-78ECFF7B45D9}" type="datetime1">
              <a:rPr lang="en-GB" smtClean="0"/>
              <a:t>14/02/2025</a:t>
            </a:fld>
            <a:endParaRPr lang="en-GB"/>
          </a:p>
        </p:txBody>
      </p:sp>
      <p:sp>
        <p:nvSpPr>
          <p:cNvPr id="5" name="Footer Placeholder 4">
            <a:extLst>
              <a:ext uri="{FF2B5EF4-FFF2-40B4-BE49-F238E27FC236}">
                <a16:creationId xmlns:a16="http://schemas.microsoft.com/office/drawing/2014/main" id="{53D4CE3D-621B-4AF1-A41B-1CC95707C4C9}"/>
              </a:ext>
            </a:extLst>
          </p:cNvPr>
          <p:cNvSpPr>
            <a:spLocks noGrp="1"/>
          </p:cNvSpPr>
          <p:nvPr>
            <p:ph type="ftr" sz="quarter" idx="11"/>
          </p:nvPr>
        </p:nvSpPr>
        <p:spPr/>
        <p:txBody>
          <a:bodyPr/>
          <a:lstStyle/>
          <a:p>
            <a:r>
              <a:rPr lang="en-GB"/>
              <a:t>Mental Health Skills for Managers – Course overview</a:t>
            </a:r>
          </a:p>
        </p:txBody>
      </p:sp>
      <p:sp>
        <p:nvSpPr>
          <p:cNvPr id="6" name="Slide Number Placeholder 5">
            <a:extLst>
              <a:ext uri="{FF2B5EF4-FFF2-40B4-BE49-F238E27FC236}">
                <a16:creationId xmlns:a16="http://schemas.microsoft.com/office/drawing/2014/main" id="{10F9B74A-CA88-42B7-917E-5192009B2881}"/>
              </a:ext>
            </a:extLst>
          </p:cNvPr>
          <p:cNvSpPr>
            <a:spLocks noGrp="1"/>
          </p:cNvSpPr>
          <p:nvPr>
            <p:ph type="sldNum" sz="quarter" idx="12"/>
          </p:nvPr>
        </p:nvSpPr>
        <p:spPr/>
        <p:txBody>
          <a:bodyPr/>
          <a:lstStyle/>
          <a:p>
            <a:fld id="{9B37D45F-09D9-439D-9006-1BE1EB2F090E}" type="slidenum">
              <a:rPr lang="en-GB" smtClean="0"/>
              <a:t>‹#›</a:t>
            </a:fld>
            <a:endParaRPr lang="en-GB"/>
          </a:p>
        </p:txBody>
      </p:sp>
    </p:spTree>
    <p:extLst>
      <p:ext uri="{BB962C8B-B14F-4D97-AF65-F5344CB8AC3E}">
        <p14:creationId xmlns:p14="http://schemas.microsoft.com/office/powerpoint/2010/main" val="25795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B3A176-DDB4-4850-920B-4EE5349377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9716E5-C7DB-4A15-9147-EB27407AA8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3E9A56-398D-4937-8A50-15C73236B58B}"/>
              </a:ext>
            </a:extLst>
          </p:cNvPr>
          <p:cNvSpPr>
            <a:spLocks noGrp="1"/>
          </p:cNvSpPr>
          <p:nvPr>
            <p:ph type="dt" sz="half" idx="10"/>
          </p:nvPr>
        </p:nvSpPr>
        <p:spPr/>
        <p:txBody>
          <a:bodyPr/>
          <a:lstStyle/>
          <a:p>
            <a:fld id="{BAA5F103-C5DA-404E-9B0A-69A59CBC6C31}" type="datetime1">
              <a:rPr lang="en-GB" smtClean="0"/>
              <a:t>14/02/2025</a:t>
            </a:fld>
            <a:endParaRPr lang="en-GB"/>
          </a:p>
        </p:txBody>
      </p:sp>
      <p:sp>
        <p:nvSpPr>
          <p:cNvPr id="5" name="Footer Placeholder 4">
            <a:extLst>
              <a:ext uri="{FF2B5EF4-FFF2-40B4-BE49-F238E27FC236}">
                <a16:creationId xmlns:a16="http://schemas.microsoft.com/office/drawing/2014/main" id="{592C90EF-C9EC-4C95-B628-EDDB3C956DA6}"/>
              </a:ext>
            </a:extLst>
          </p:cNvPr>
          <p:cNvSpPr>
            <a:spLocks noGrp="1"/>
          </p:cNvSpPr>
          <p:nvPr>
            <p:ph type="ftr" sz="quarter" idx="11"/>
          </p:nvPr>
        </p:nvSpPr>
        <p:spPr/>
        <p:txBody>
          <a:bodyPr/>
          <a:lstStyle/>
          <a:p>
            <a:r>
              <a:rPr lang="en-GB"/>
              <a:t>Mental Health Skills for Managers – Course overview</a:t>
            </a:r>
          </a:p>
        </p:txBody>
      </p:sp>
      <p:sp>
        <p:nvSpPr>
          <p:cNvPr id="6" name="Slide Number Placeholder 5">
            <a:extLst>
              <a:ext uri="{FF2B5EF4-FFF2-40B4-BE49-F238E27FC236}">
                <a16:creationId xmlns:a16="http://schemas.microsoft.com/office/drawing/2014/main" id="{B06C1C41-3396-4953-A4C8-ECAC1E7F795B}"/>
              </a:ext>
            </a:extLst>
          </p:cNvPr>
          <p:cNvSpPr>
            <a:spLocks noGrp="1"/>
          </p:cNvSpPr>
          <p:nvPr>
            <p:ph type="sldNum" sz="quarter" idx="12"/>
          </p:nvPr>
        </p:nvSpPr>
        <p:spPr/>
        <p:txBody>
          <a:bodyPr/>
          <a:lstStyle/>
          <a:p>
            <a:fld id="{9B37D45F-09D9-439D-9006-1BE1EB2F090E}" type="slidenum">
              <a:rPr lang="en-GB" smtClean="0"/>
              <a:t>‹#›</a:t>
            </a:fld>
            <a:endParaRPr lang="en-GB"/>
          </a:p>
        </p:txBody>
      </p:sp>
    </p:spTree>
    <p:extLst>
      <p:ext uri="{BB962C8B-B14F-4D97-AF65-F5344CB8AC3E}">
        <p14:creationId xmlns:p14="http://schemas.microsoft.com/office/powerpoint/2010/main" val="2460095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82D321F-C2E3-4DFE-9CFE-ECDD079DC8F1}"/>
              </a:ext>
            </a:extLst>
          </p:cNvPr>
          <p:cNvSpPr>
            <a:spLocks noGrp="1"/>
          </p:cNvSpPr>
          <p:nvPr>
            <p:ph type="pic" sz="quarter" idx="13"/>
          </p:nvPr>
        </p:nvSpPr>
        <p:spPr>
          <a:xfrm>
            <a:off x="6934200" y="0"/>
            <a:ext cx="5257801" cy="6858000"/>
          </a:xfrm>
          <a:custGeom>
            <a:avLst/>
            <a:gdLst>
              <a:gd name="connsiteX0" fmla="*/ 0 w 6793423"/>
              <a:gd name="connsiteY0" fmla="*/ 0 h 6858000"/>
              <a:gd name="connsiteX1" fmla="*/ 6793423 w 6793423"/>
              <a:gd name="connsiteY1" fmla="*/ 0 h 6858000"/>
              <a:gd name="connsiteX2" fmla="*/ 6793423 w 6793423"/>
              <a:gd name="connsiteY2" fmla="*/ 6858000 h 6858000"/>
              <a:gd name="connsiteX3" fmla="*/ 0 w 6793423"/>
              <a:gd name="connsiteY3" fmla="*/ 6858000 h 6858000"/>
              <a:gd name="connsiteX4" fmla="*/ 139397 w 6793423"/>
              <a:gd name="connsiteY4" fmla="*/ 6680616 h 6858000"/>
              <a:gd name="connsiteX5" fmla="*/ 1219062 w 6793423"/>
              <a:gd name="connsiteY5" fmla="*/ 3429000 h 6858000"/>
              <a:gd name="connsiteX6" fmla="*/ 139397 w 6793423"/>
              <a:gd name="connsiteY6" fmla="*/ 177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3423" h="6858000">
                <a:moveTo>
                  <a:pt x="0" y="0"/>
                </a:moveTo>
                <a:lnTo>
                  <a:pt x="6793423" y="0"/>
                </a:lnTo>
                <a:lnTo>
                  <a:pt x="6793423" y="6858000"/>
                </a:lnTo>
                <a:lnTo>
                  <a:pt x="0" y="6858000"/>
                </a:lnTo>
                <a:lnTo>
                  <a:pt x="139397" y="6680616"/>
                </a:lnTo>
                <a:cubicBezTo>
                  <a:pt x="817496" y="5773891"/>
                  <a:pt x="1219062" y="4648341"/>
                  <a:pt x="1219062" y="3429000"/>
                </a:cubicBezTo>
                <a:cubicBezTo>
                  <a:pt x="1219062" y="2209660"/>
                  <a:pt x="817496" y="1084110"/>
                  <a:pt x="139397" y="177384"/>
                </a:cubicBezTo>
                <a:close/>
              </a:path>
            </a:pathLst>
          </a:custGeom>
          <a:solidFill>
            <a:schemeClr val="bg1"/>
          </a:solid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F98FA76A-EC5F-4C43-A25A-3251BEA99E77}"/>
              </a:ext>
            </a:extLst>
          </p:cNvPr>
          <p:cNvSpPr>
            <a:spLocks noGrp="1"/>
          </p:cNvSpPr>
          <p:nvPr>
            <p:ph type="ctrTitle" hasCustomPrompt="1"/>
          </p:nvPr>
        </p:nvSpPr>
        <p:spPr>
          <a:xfrm>
            <a:off x="850900" y="1133475"/>
            <a:ext cx="6210300" cy="2147888"/>
          </a:xfrm>
        </p:spPr>
        <p:txBody>
          <a:bodyPr anchor="t">
            <a:noAutofit/>
          </a:bodyPr>
          <a:lstStyle>
            <a:lvl1pPr algn="l">
              <a:defRPr sz="4400">
                <a:solidFill>
                  <a:schemeClr val="bg1"/>
                </a:solidFill>
              </a:defRPr>
            </a:lvl1pPr>
          </a:lstStyle>
          <a:p>
            <a:r>
              <a:rPr lang="en-US"/>
              <a:t>Click to add title</a:t>
            </a:r>
            <a:endParaRPr lang="en-GB"/>
          </a:p>
        </p:txBody>
      </p:sp>
      <p:sp>
        <p:nvSpPr>
          <p:cNvPr id="3" name="Subtitle 2">
            <a:extLst>
              <a:ext uri="{FF2B5EF4-FFF2-40B4-BE49-F238E27FC236}">
                <a16:creationId xmlns:a16="http://schemas.microsoft.com/office/drawing/2014/main" id="{03AAFC3A-F3CB-4337-982B-14D542C7FB3F}"/>
              </a:ext>
            </a:extLst>
          </p:cNvPr>
          <p:cNvSpPr>
            <a:spLocks noGrp="1"/>
          </p:cNvSpPr>
          <p:nvPr>
            <p:ph type="subTitle" idx="1" hasCustomPrompt="1"/>
          </p:nvPr>
        </p:nvSpPr>
        <p:spPr>
          <a:xfrm>
            <a:off x="850900" y="3679510"/>
            <a:ext cx="6210300" cy="1466648"/>
          </a:xfrm>
        </p:spPr>
        <p:txBody>
          <a:bodyPr anchor="t">
            <a:normAutofit/>
          </a:bodyPr>
          <a:lstStyle>
            <a:lvl1pPr marL="0" indent="0" algn="l">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Firstname</a:t>
            </a:r>
            <a:r>
              <a:rPr lang="en-US"/>
              <a:t> Surname &amp; Title</a:t>
            </a:r>
          </a:p>
        </p:txBody>
      </p:sp>
      <p:pic>
        <p:nvPicPr>
          <p:cNvPr id="13" name="Graphic 12">
            <a:extLst>
              <a:ext uri="{FF2B5EF4-FFF2-40B4-BE49-F238E27FC236}">
                <a16:creationId xmlns:a16="http://schemas.microsoft.com/office/drawing/2014/main" id="{88FF74DF-A4DB-42F5-B92E-7EB20654BC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354507"/>
            <a:ext cx="914374" cy="908815"/>
          </a:xfrm>
          <a:prstGeom prst="rect">
            <a:avLst/>
          </a:prstGeom>
        </p:spPr>
      </p:pic>
      <p:sp>
        <p:nvSpPr>
          <p:cNvPr id="6" name="TextBox 5">
            <a:extLst>
              <a:ext uri="{FF2B5EF4-FFF2-40B4-BE49-F238E27FC236}">
                <a16:creationId xmlns:a16="http://schemas.microsoft.com/office/drawing/2014/main" id="{0F276BCF-4EAC-4300-A0F3-90E189DEFE47}"/>
              </a:ext>
            </a:extLst>
          </p:cNvPr>
          <p:cNvSpPr txBox="1"/>
          <p:nvPr userDrawn="1"/>
        </p:nvSpPr>
        <p:spPr>
          <a:xfrm>
            <a:off x="742946" y="6390846"/>
            <a:ext cx="3409954" cy="261610"/>
          </a:xfrm>
          <a:prstGeom prst="rect">
            <a:avLst/>
          </a:prstGeom>
          <a:noFill/>
        </p:spPr>
        <p:txBody>
          <a:bodyPr wrap="square">
            <a:spAutoFit/>
          </a:bodyPr>
          <a:lstStyle/>
          <a:p>
            <a:pPr algn="l"/>
            <a:r>
              <a:rPr lang="en-GB" sz="1100" b="1">
                <a:solidFill>
                  <a:schemeClr val="bg1"/>
                </a:solidFill>
              </a:rPr>
              <a:t>© MHFA England 2023</a:t>
            </a:r>
          </a:p>
        </p:txBody>
      </p:sp>
      <p:sp>
        <p:nvSpPr>
          <p:cNvPr id="7" name="Picture Placeholder 9">
            <a:extLst>
              <a:ext uri="{FF2B5EF4-FFF2-40B4-BE49-F238E27FC236}">
                <a16:creationId xmlns:a16="http://schemas.microsoft.com/office/drawing/2014/main" id="{53D6E8C1-C37E-430C-98D4-AFF030A90455}"/>
              </a:ext>
            </a:extLst>
          </p:cNvPr>
          <p:cNvSpPr>
            <a:spLocks noGrp="1"/>
          </p:cNvSpPr>
          <p:nvPr>
            <p:ph type="pic" sz="quarter" idx="14"/>
          </p:nvPr>
        </p:nvSpPr>
        <p:spPr>
          <a:xfrm>
            <a:off x="6934199" y="0"/>
            <a:ext cx="5257801" cy="6858000"/>
          </a:xfrm>
          <a:custGeom>
            <a:avLst/>
            <a:gdLst>
              <a:gd name="connsiteX0" fmla="*/ 0 w 6793423"/>
              <a:gd name="connsiteY0" fmla="*/ 0 h 6858000"/>
              <a:gd name="connsiteX1" fmla="*/ 6793423 w 6793423"/>
              <a:gd name="connsiteY1" fmla="*/ 0 h 6858000"/>
              <a:gd name="connsiteX2" fmla="*/ 6793423 w 6793423"/>
              <a:gd name="connsiteY2" fmla="*/ 6858000 h 6858000"/>
              <a:gd name="connsiteX3" fmla="*/ 0 w 6793423"/>
              <a:gd name="connsiteY3" fmla="*/ 6858000 h 6858000"/>
              <a:gd name="connsiteX4" fmla="*/ 139397 w 6793423"/>
              <a:gd name="connsiteY4" fmla="*/ 6680616 h 6858000"/>
              <a:gd name="connsiteX5" fmla="*/ 1219062 w 6793423"/>
              <a:gd name="connsiteY5" fmla="*/ 3429000 h 6858000"/>
              <a:gd name="connsiteX6" fmla="*/ 139397 w 6793423"/>
              <a:gd name="connsiteY6" fmla="*/ 177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3423" h="6858000">
                <a:moveTo>
                  <a:pt x="0" y="0"/>
                </a:moveTo>
                <a:lnTo>
                  <a:pt x="6793423" y="0"/>
                </a:lnTo>
                <a:lnTo>
                  <a:pt x="6793423" y="6858000"/>
                </a:lnTo>
                <a:lnTo>
                  <a:pt x="0" y="6858000"/>
                </a:lnTo>
                <a:lnTo>
                  <a:pt x="139397" y="6680616"/>
                </a:lnTo>
                <a:cubicBezTo>
                  <a:pt x="817496" y="5773891"/>
                  <a:pt x="1219062" y="4648341"/>
                  <a:pt x="1219062" y="3429000"/>
                </a:cubicBezTo>
                <a:cubicBezTo>
                  <a:pt x="1219062" y="2209660"/>
                  <a:pt x="817496" y="1084110"/>
                  <a:pt x="139397" y="177384"/>
                </a:cubicBezTo>
                <a:close/>
              </a:path>
            </a:pathLst>
          </a:custGeom>
          <a:solidFill>
            <a:schemeClr val="bg1"/>
          </a:solidFill>
        </p:spPr>
        <p:txBody>
          <a:bodyPr wrap="square">
            <a:noAutofit/>
          </a:bodyPr>
          <a:lstStyle/>
          <a:p>
            <a:r>
              <a:rPr lang="en-US"/>
              <a:t>Click icon to add picture</a:t>
            </a:r>
            <a:endParaRPr lang="en-GB"/>
          </a:p>
        </p:txBody>
      </p:sp>
    </p:spTree>
    <p:extLst>
      <p:ext uri="{BB962C8B-B14F-4D97-AF65-F5344CB8AC3E}">
        <p14:creationId xmlns:p14="http://schemas.microsoft.com/office/powerpoint/2010/main" val="348254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slide">
    <p:bg>
      <p:bgPr>
        <a:solidFill>
          <a:schemeClr val="accent3"/>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82D321F-C2E3-4DFE-9CFE-ECDD079DC8F1}"/>
              </a:ext>
            </a:extLst>
          </p:cNvPr>
          <p:cNvSpPr>
            <a:spLocks noGrp="1"/>
          </p:cNvSpPr>
          <p:nvPr>
            <p:ph type="pic" sz="quarter" idx="13"/>
          </p:nvPr>
        </p:nvSpPr>
        <p:spPr>
          <a:xfrm>
            <a:off x="6934200" y="0"/>
            <a:ext cx="5257801" cy="6858000"/>
          </a:xfrm>
          <a:custGeom>
            <a:avLst/>
            <a:gdLst>
              <a:gd name="connsiteX0" fmla="*/ 0 w 6793423"/>
              <a:gd name="connsiteY0" fmla="*/ 0 h 6858000"/>
              <a:gd name="connsiteX1" fmla="*/ 6793423 w 6793423"/>
              <a:gd name="connsiteY1" fmla="*/ 0 h 6858000"/>
              <a:gd name="connsiteX2" fmla="*/ 6793423 w 6793423"/>
              <a:gd name="connsiteY2" fmla="*/ 6858000 h 6858000"/>
              <a:gd name="connsiteX3" fmla="*/ 0 w 6793423"/>
              <a:gd name="connsiteY3" fmla="*/ 6858000 h 6858000"/>
              <a:gd name="connsiteX4" fmla="*/ 139397 w 6793423"/>
              <a:gd name="connsiteY4" fmla="*/ 6680616 h 6858000"/>
              <a:gd name="connsiteX5" fmla="*/ 1219062 w 6793423"/>
              <a:gd name="connsiteY5" fmla="*/ 3429000 h 6858000"/>
              <a:gd name="connsiteX6" fmla="*/ 139397 w 6793423"/>
              <a:gd name="connsiteY6" fmla="*/ 177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3423" h="6858000">
                <a:moveTo>
                  <a:pt x="0" y="0"/>
                </a:moveTo>
                <a:lnTo>
                  <a:pt x="6793423" y="0"/>
                </a:lnTo>
                <a:lnTo>
                  <a:pt x="6793423" y="6858000"/>
                </a:lnTo>
                <a:lnTo>
                  <a:pt x="0" y="6858000"/>
                </a:lnTo>
                <a:lnTo>
                  <a:pt x="139397" y="6680616"/>
                </a:lnTo>
                <a:cubicBezTo>
                  <a:pt x="817496" y="5773891"/>
                  <a:pt x="1219062" y="4648341"/>
                  <a:pt x="1219062" y="3429000"/>
                </a:cubicBezTo>
                <a:cubicBezTo>
                  <a:pt x="1219062" y="2209660"/>
                  <a:pt x="817496" y="1084110"/>
                  <a:pt x="139397" y="177384"/>
                </a:cubicBezTo>
                <a:close/>
              </a:path>
            </a:pathLst>
          </a:custGeom>
          <a:solidFill>
            <a:schemeClr val="bg1"/>
          </a:solid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F98FA76A-EC5F-4C43-A25A-3251BEA99E77}"/>
              </a:ext>
            </a:extLst>
          </p:cNvPr>
          <p:cNvSpPr>
            <a:spLocks noGrp="1"/>
          </p:cNvSpPr>
          <p:nvPr>
            <p:ph type="ctrTitle" hasCustomPrompt="1"/>
          </p:nvPr>
        </p:nvSpPr>
        <p:spPr>
          <a:xfrm>
            <a:off x="850900" y="1133475"/>
            <a:ext cx="6210300" cy="3853304"/>
          </a:xfrm>
        </p:spPr>
        <p:txBody>
          <a:bodyPr anchor="t">
            <a:noAutofit/>
          </a:bodyPr>
          <a:lstStyle>
            <a:lvl1pPr algn="l">
              <a:defRPr sz="4400">
                <a:solidFill>
                  <a:schemeClr val="bg1"/>
                </a:solidFill>
              </a:defRPr>
            </a:lvl1pPr>
          </a:lstStyle>
          <a:p>
            <a:r>
              <a:rPr lang="en-US"/>
              <a:t>Click to add section heading</a:t>
            </a:r>
            <a:endParaRPr lang="en-GB"/>
          </a:p>
        </p:txBody>
      </p:sp>
      <p:pic>
        <p:nvPicPr>
          <p:cNvPr id="13" name="Graphic 12">
            <a:extLst>
              <a:ext uri="{FF2B5EF4-FFF2-40B4-BE49-F238E27FC236}">
                <a16:creationId xmlns:a16="http://schemas.microsoft.com/office/drawing/2014/main" id="{88FF74DF-A4DB-42F5-B92E-7EB20654BC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354507"/>
            <a:ext cx="914374" cy="908815"/>
          </a:xfrm>
          <a:prstGeom prst="rect">
            <a:avLst/>
          </a:prstGeom>
        </p:spPr>
      </p:pic>
      <p:sp>
        <p:nvSpPr>
          <p:cNvPr id="7" name="Picture Placeholder 9">
            <a:extLst>
              <a:ext uri="{FF2B5EF4-FFF2-40B4-BE49-F238E27FC236}">
                <a16:creationId xmlns:a16="http://schemas.microsoft.com/office/drawing/2014/main" id="{53D6E8C1-C37E-430C-98D4-AFF030A90455}"/>
              </a:ext>
            </a:extLst>
          </p:cNvPr>
          <p:cNvSpPr>
            <a:spLocks noGrp="1"/>
          </p:cNvSpPr>
          <p:nvPr>
            <p:ph type="pic" sz="quarter" idx="14"/>
          </p:nvPr>
        </p:nvSpPr>
        <p:spPr>
          <a:xfrm>
            <a:off x="6934199" y="0"/>
            <a:ext cx="5257801" cy="6858000"/>
          </a:xfrm>
          <a:custGeom>
            <a:avLst/>
            <a:gdLst>
              <a:gd name="connsiteX0" fmla="*/ 0 w 6793423"/>
              <a:gd name="connsiteY0" fmla="*/ 0 h 6858000"/>
              <a:gd name="connsiteX1" fmla="*/ 6793423 w 6793423"/>
              <a:gd name="connsiteY1" fmla="*/ 0 h 6858000"/>
              <a:gd name="connsiteX2" fmla="*/ 6793423 w 6793423"/>
              <a:gd name="connsiteY2" fmla="*/ 6858000 h 6858000"/>
              <a:gd name="connsiteX3" fmla="*/ 0 w 6793423"/>
              <a:gd name="connsiteY3" fmla="*/ 6858000 h 6858000"/>
              <a:gd name="connsiteX4" fmla="*/ 139397 w 6793423"/>
              <a:gd name="connsiteY4" fmla="*/ 6680616 h 6858000"/>
              <a:gd name="connsiteX5" fmla="*/ 1219062 w 6793423"/>
              <a:gd name="connsiteY5" fmla="*/ 3429000 h 6858000"/>
              <a:gd name="connsiteX6" fmla="*/ 139397 w 6793423"/>
              <a:gd name="connsiteY6" fmla="*/ 177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3423" h="6858000">
                <a:moveTo>
                  <a:pt x="0" y="0"/>
                </a:moveTo>
                <a:lnTo>
                  <a:pt x="6793423" y="0"/>
                </a:lnTo>
                <a:lnTo>
                  <a:pt x="6793423" y="6858000"/>
                </a:lnTo>
                <a:lnTo>
                  <a:pt x="0" y="6858000"/>
                </a:lnTo>
                <a:lnTo>
                  <a:pt x="139397" y="6680616"/>
                </a:lnTo>
                <a:cubicBezTo>
                  <a:pt x="817496" y="5773891"/>
                  <a:pt x="1219062" y="4648341"/>
                  <a:pt x="1219062" y="3429000"/>
                </a:cubicBezTo>
                <a:cubicBezTo>
                  <a:pt x="1219062" y="2209660"/>
                  <a:pt x="817496" y="1084110"/>
                  <a:pt x="139397" y="177384"/>
                </a:cubicBezTo>
                <a:close/>
              </a:path>
            </a:pathLst>
          </a:custGeom>
          <a:solidFill>
            <a:schemeClr val="bg1"/>
          </a:solidFill>
        </p:spPr>
        <p:txBody>
          <a:bodyPr wrap="square">
            <a:noAutofit/>
          </a:bodyPr>
          <a:lstStyle/>
          <a:p>
            <a:r>
              <a:rPr lang="en-US"/>
              <a:t>Click icon to add picture</a:t>
            </a:r>
            <a:endParaRPr lang="en-GB"/>
          </a:p>
        </p:txBody>
      </p:sp>
    </p:spTree>
    <p:extLst>
      <p:ext uri="{BB962C8B-B14F-4D97-AF65-F5344CB8AC3E}">
        <p14:creationId xmlns:p14="http://schemas.microsoft.com/office/powerpoint/2010/main" val="11999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person 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5445-1C68-42CC-9C2A-4C89586A9593}"/>
              </a:ext>
            </a:extLst>
          </p:cNvPr>
          <p:cNvSpPr>
            <a:spLocks noGrp="1"/>
          </p:cNvSpPr>
          <p:nvPr>
            <p:ph type="title" hasCustomPrompt="1"/>
          </p:nvPr>
        </p:nvSpPr>
        <p:spPr>
          <a:xfrm>
            <a:off x="838200" y="762000"/>
            <a:ext cx="9862750" cy="510620"/>
          </a:xfrm>
        </p:spPr>
        <p:txBody>
          <a:bodyPr/>
          <a:lstStyle>
            <a:lvl1pPr>
              <a:defRPr/>
            </a:lvl1pPr>
          </a:lstStyle>
          <a:p>
            <a:r>
              <a:rPr lang="en-US"/>
              <a:t>Your panel</a:t>
            </a:r>
            <a:endParaRPr lang="en-GB"/>
          </a:p>
        </p:txBody>
      </p:sp>
      <p:sp>
        <p:nvSpPr>
          <p:cNvPr id="4" name="Date Placeholder 3">
            <a:extLst>
              <a:ext uri="{FF2B5EF4-FFF2-40B4-BE49-F238E27FC236}">
                <a16:creationId xmlns:a16="http://schemas.microsoft.com/office/drawing/2014/main" id="{93982B93-568B-4B26-9355-11FA0452B8DA}"/>
              </a:ext>
            </a:extLst>
          </p:cNvPr>
          <p:cNvSpPr>
            <a:spLocks noGrp="1"/>
          </p:cNvSpPr>
          <p:nvPr>
            <p:ph type="dt" sz="half" idx="10"/>
          </p:nvPr>
        </p:nvSpPr>
        <p:spPr>
          <a:xfrm>
            <a:off x="8153400" y="6305120"/>
            <a:ext cx="2547550" cy="242158"/>
          </a:xfrm>
          <a:prstGeom prst="rect">
            <a:avLst/>
          </a:prstGeom>
        </p:spPr>
        <p:txBody>
          <a:bodyPr/>
          <a:lstStyle/>
          <a:p>
            <a:fld id="{CA407429-CDC0-4786-B5AB-9AF6EB01D6E9}" type="datetime1">
              <a:rPr lang="en-GB" smtClean="0"/>
              <a:t>14/02/2025</a:t>
            </a:fld>
            <a:endParaRPr lang="en-GB"/>
          </a:p>
        </p:txBody>
      </p:sp>
      <p:sp>
        <p:nvSpPr>
          <p:cNvPr id="5" name="Footer Placeholder 4">
            <a:extLst>
              <a:ext uri="{FF2B5EF4-FFF2-40B4-BE49-F238E27FC236}">
                <a16:creationId xmlns:a16="http://schemas.microsoft.com/office/drawing/2014/main" id="{A07A4208-20B9-4753-9D73-B887E4053573}"/>
              </a:ext>
            </a:extLst>
          </p:cNvPr>
          <p:cNvSpPr>
            <a:spLocks noGrp="1"/>
          </p:cNvSpPr>
          <p:nvPr>
            <p:ph type="ftr" sz="quarter" idx="11"/>
          </p:nvPr>
        </p:nvSpPr>
        <p:spPr>
          <a:xfrm>
            <a:off x="838200" y="6305120"/>
            <a:ext cx="7315200" cy="242158"/>
          </a:xfrm>
          <a:prstGeom prst="rect">
            <a:avLst/>
          </a:prstGeom>
        </p:spPr>
        <p:txBody>
          <a:bodyPr/>
          <a:lstStyle>
            <a:lvl1pPr>
              <a:defRPr/>
            </a:lvl1pPr>
          </a:lstStyle>
          <a:p>
            <a:r>
              <a:rPr lang="en-GB"/>
              <a:t>Mental Health Skills for Managers – Course overview</a:t>
            </a:r>
          </a:p>
        </p:txBody>
      </p:sp>
      <p:sp>
        <p:nvSpPr>
          <p:cNvPr id="6" name="Slide Number Placeholder 5">
            <a:extLst>
              <a:ext uri="{FF2B5EF4-FFF2-40B4-BE49-F238E27FC236}">
                <a16:creationId xmlns:a16="http://schemas.microsoft.com/office/drawing/2014/main" id="{DFBD168A-F127-4D98-BC17-61937681C673}"/>
              </a:ext>
            </a:extLst>
          </p:cNvPr>
          <p:cNvSpPr>
            <a:spLocks noGrp="1"/>
          </p:cNvSpPr>
          <p:nvPr>
            <p:ph type="sldNum" sz="quarter" idx="12"/>
          </p:nvPr>
        </p:nvSpPr>
        <p:spPr>
          <a:xfrm>
            <a:off x="183261" y="6305120"/>
            <a:ext cx="654939" cy="242158"/>
          </a:xfrm>
          <a:prstGeom prst="rect">
            <a:avLst/>
          </a:prstGeom>
        </p:spPr>
        <p:txBody>
          <a:bodyPr/>
          <a:lstStyle/>
          <a:p>
            <a:fld id="{ED678217-6872-44DD-9F06-6E6C8EF6EFCA}" type="slidenum">
              <a:rPr lang="en-GB" smtClean="0"/>
              <a:t>‹#›</a:t>
            </a:fld>
            <a:endParaRPr lang="en-GB"/>
          </a:p>
        </p:txBody>
      </p:sp>
      <p:sp>
        <p:nvSpPr>
          <p:cNvPr id="9" name="Picture Placeholder 9">
            <a:extLst>
              <a:ext uri="{FF2B5EF4-FFF2-40B4-BE49-F238E27FC236}">
                <a16:creationId xmlns:a16="http://schemas.microsoft.com/office/drawing/2014/main" id="{936E5F84-4607-499C-803D-3A342E76FC94}"/>
              </a:ext>
            </a:extLst>
          </p:cNvPr>
          <p:cNvSpPr>
            <a:spLocks noGrp="1"/>
          </p:cNvSpPr>
          <p:nvPr>
            <p:ph type="pic" sz="quarter" idx="14"/>
          </p:nvPr>
        </p:nvSpPr>
        <p:spPr>
          <a:xfrm>
            <a:off x="602226" y="1617046"/>
            <a:ext cx="1811954" cy="1811954"/>
          </a:xfrm>
          <a:prstGeom prst="ellipse">
            <a:avLst/>
          </a:prstGeom>
          <a:solidFill>
            <a:schemeClr val="accent3">
              <a:lumMod val="20000"/>
              <a:lumOff val="80000"/>
            </a:schemeClr>
          </a:solidFill>
        </p:spPr>
        <p:txBody>
          <a:bodyPr wrap="square" anchor="ctr" anchorCtr="0">
            <a:noAutofit/>
          </a:bodyPr>
          <a:lstStyle>
            <a:lvl1pPr marL="0" indent="0" algn="ctr">
              <a:buNone/>
              <a:defRPr b="1"/>
            </a:lvl1pPr>
          </a:lstStyle>
          <a:p>
            <a:r>
              <a:rPr lang="en-US"/>
              <a:t>Click icon to add picture</a:t>
            </a:r>
            <a:endParaRPr lang="en-GB"/>
          </a:p>
        </p:txBody>
      </p:sp>
      <p:sp>
        <p:nvSpPr>
          <p:cNvPr id="15" name="Picture Placeholder 9">
            <a:extLst>
              <a:ext uri="{FF2B5EF4-FFF2-40B4-BE49-F238E27FC236}">
                <a16:creationId xmlns:a16="http://schemas.microsoft.com/office/drawing/2014/main" id="{DFDF666F-3F6D-4B47-872D-929139A409F7}"/>
              </a:ext>
            </a:extLst>
          </p:cNvPr>
          <p:cNvSpPr>
            <a:spLocks noGrp="1"/>
          </p:cNvSpPr>
          <p:nvPr>
            <p:ph type="pic" sz="quarter" idx="15"/>
          </p:nvPr>
        </p:nvSpPr>
        <p:spPr>
          <a:xfrm>
            <a:off x="2908863" y="1617046"/>
            <a:ext cx="1811954" cy="1811954"/>
          </a:xfrm>
          <a:prstGeom prst="ellipse">
            <a:avLst/>
          </a:prstGeom>
          <a:solidFill>
            <a:schemeClr val="accent3">
              <a:lumMod val="20000"/>
              <a:lumOff val="80000"/>
            </a:schemeClr>
          </a:solidFill>
        </p:spPr>
        <p:txBody>
          <a:bodyPr wrap="square" anchor="ctr" anchorCtr="0">
            <a:noAutofit/>
          </a:bodyPr>
          <a:lstStyle>
            <a:lvl1pPr marL="0" indent="0" algn="ctr">
              <a:buNone/>
              <a:defRPr b="1"/>
            </a:lvl1pPr>
          </a:lstStyle>
          <a:p>
            <a:r>
              <a:rPr lang="en-US"/>
              <a:t>Click icon to add picture</a:t>
            </a:r>
            <a:endParaRPr lang="en-GB"/>
          </a:p>
        </p:txBody>
      </p:sp>
      <p:sp>
        <p:nvSpPr>
          <p:cNvPr id="16" name="Picture Placeholder 9">
            <a:extLst>
              <a:ext uri="{FF2B5EF4-FFF2-40B4-BE49-F238E27FC236}">
                <a16:creationId xmlns:a16="http://schemas.microsoft.com/office/drawing/2014/main" id="{BFDD02EE-FE5B-4FCD-B6F6-C3E62F026E10}"/>
              </a:ext>
            </a:extLst>
          </p:cNvPr>
          <p:cNvSpPr>
            <a:spLocks noGrp="1"/>
          </p:cNvSpPr>
          <p:nvPr>
            <p:ph type="pic" sz="quarter" idx="16"/>
          </p:nvPr>
        </p:nvSpPr>
        <p:spPr>
          <a:xfrm>
            <a:off x="5215500" y="1617046"/>
            <a:ext cx="1811954" cy="1811954"/>
          </a:xfrm>
          <a:prstGeom prst="ellipse">
            <a:avLst/>
          </a:prstGeom>
          <a:solidFill>
            <a:schemeClr val="accent3">
              <a:lumMod val="20000"/>
              <a:lumOff val="80000"/>
            </a:schemeClr>
          </a:solidFill>
        </p:spPr>
        <p:txBody>
          <a:bodyPr wrap="square" anchor="ctr" anchorCtr="0">
            <a:noAutofit/>
          </a:bodyPr>
          <a:lstStyle>
            <a:lvl1pPr marL="0" indent="0" algn="ctr">
              <a:buNone/>
              <a:defRPr b="1"/>
            </a:lvl1pPr>
          </a:lstStyle>
          <a:p>
            <a:r>
              <a:rPr lang="en-US"/>
              <a:t>Click icon to add picture</a:t>
            </a:r>
            <a:endParaRPr lang="en-GB"/>
          </a:p>
        </p:txBody>
      </p:sp>
      <p:sp>
        <p:nvSpPr>
          <p:cNvPr id="17" name="Picture Placeholder 9">
            <a:extLst>
              <a:ext uri="{FF2B5EF4-FFF2-40B4-BE49-F238E27FC236}">
                <a16:creationId xmlns:a16="http://schemas.microsoft.com/office/drawing/2014/main" id="{9FC43637-75F1-465A-BB85-BC00E219D3DE}"/>
              </a:ext>
            </a:extLst>
          </p:cNvPr>
          <p:cNvSpPr>
            <a:spLocks noGrp="1"/>
          </p:cNvSpPr>
          <p:nvPr>
            <p:ph type="pic" sz="quarter" idx="17"/>
          </p:nvPr>
        </p:nvSpPr>
        <p:spPr>
          <a:xfrm>
            <a:off x="7522137" y="1617046"/>
            <a:ext cx="1811954" cy="1811954"/>
          </a:xfrm>
          <a:prstGeom prst="ellipse">
            <a:avLst/>
          </a:prstGeom>
          <a:solidFill>
            <a:schemeClr val="accent3">
              <a:lumMod val="20000"/>
              <a:lumOff val="80000"/>
            </a:schemeClr>
          </a:solidFill>
        </p:spPr>
        <p:txBody>
          <a:bodyPr wrap="square" anchor="ctr" anchorCtr="0">
            <a:noAutofit/>
          </a:bodyPr>
          <a:lstStyle>
            <a:lvl1pPr marL="0" indent="0" algn="ctr">
              <a:buNone/>
              <a:defRPr b="1"/>
            </a:lvl1pPr>
          </a:lstStyle>
          <a:p>
            <a:r>
              <a:rPr lang="en-US"/>
              <a:t>Click icon to add picture</a:t>
            </a:r>
            <a:endParaRPr lang="en-GB"/>
          </a:p>
        </p:txBody>
      </p:sp>
      <p:sp>
        <p:nvSpPr>
          <p:cNvPr id="10" name="Picture Placeholder 9">
            <a:extLst>
              <a:ext uri="{FF2B5EF4-FFF2-40B4-BE49-F238E27FC236}">
                <a16:creationId xmlns:a16="http://schemas.microsoft.com/office/drawing/2014/main" id="{4D9895E2-DA8B-4425-A10C-C68307F9678C}"/>
              </a:ext>
            </a:extLst>
          </p:cNvPr>
          <p:cNvSpPr>
            <a:spLocks noGrp="1"/>
          </p:cNvSpPr>
          <p:nvPr>
            <p:ph type="pic" sz="quarter" idx="18"/>
          </p:nvPr>
        </p:nvSpPr>
        <p:spPr>
          <a:xfrm>
            <a:off x="9828774" y="1617046"/>
            <a:ext cx="1811954" cy="1811954"/>
          </a:xfrm>
          <a:prstGeom prst="ellipse">
            <a:avLst/>
          </a:prstGeom>
          <a:solidFill>
            <a:schemeClr val="accent3">
              <a:lumMod val="20000"/>
              <a:lumOff val="80000"/>
            </a:schemeClr>
          </a:solidFill>
        </p:spPr>
        <p:txBody>
          <a:bodyPr wrap="square" anchor="ctr" anchorCtr="0">
            <a:noAutofit/>
          </a:bodyPr>
          <a:lstStyle>
            <a:lvl1pPr marL="0" indent="0" algn="ctr">
              <a:buNone/>
              <a:defRPr b="1"/>
            </a:lvl1pPr>
          </a:lstStyle>
          <a:p>
            <a:r>
              <a:rPr lang="en-US"/>
              <a:t>Click icon to add picture</a:t>
            </a:r>
            <a:endParaRPr lang="en-GB"/>
          </a:p>
        </p:txBody>
      </p:sp>
    </p:spTree>
    <p:extLst>
      <p:ext uri="{BB962C8B-B14F-4D97-AF65-F5344CB8AC3E}">
        <p14:creationId xmlns:p14="http://schemas.microsoft.com/office/powerpoint/2010/main" val="15206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40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erson 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5445-1C68-42CC-9C2A-4C89586A9593}"/>
              </a:ext>
            </a:extLst>
          </p:cNvPr>
          <p:cNvSpPr>
            <a:spLocks noGrp="1"/>
          </p:cNvSpPr>
          <p:nvPr>
            <p:ph type="title" hasCustomPrompt="1"/>
          </p:nvPr>
        </p:nvSpPr>
        <p:spPr>
          <a:xfrm>
            <a:off x="838200" y="762000"/>
            <a:ext cx="9862750" cy="510620"/>
          </a:xfrm>
        </p:spPr>
        <p:txBody>
          <a:bodyPr/>
          <a:lstStyle>
            <a:lvl1pPr>
              <a:defRPr/>
            </a:lvl1pPr>
          </a:lstStyle>
          <a:p>
            <a:r>
              <a:rPr lang="en-US"/>
              <a:t>Your panel</a:t>
            </a:r>
            <a:endParaRPr lang="en-GB"/>
          </a:p>
        </p:txBody>
      </p:sp>
      <p:sp>
        <p:nvSpPr>
          <p:cNvPr id="4" name="Date Placeholder 3">
            <a:extLst>
              <a:ext uri="{FF2B5EF4-FFF2-40B4-BE49-F238E27FC236}">
                <a16:creationId xmlns:a16="http://schemas.microsoft.com/office/drawing/2014/main" id="{93982B93-568B-4B26-9355-11FA0452B8DA}"/>
              </a:ext>
            </a:extLst>
          </p:cNvPr>
          <p:cNvSpPr>
            <a:spLocks noGrp="1"/>
          </p:cNvSpPr>
          <p:nvPr>
            <p:ph type="dt" sz="half" idx="10"/>
          </p:nvPr>
        </p:nvSpPr>
        <p:spPr>
          <a:xfrm>
            <a:off x="8153400" y="6305120"/>
            <a:ext cx="2547550" cy="242158"/>
          </a:xfrm>
          <a:prstGeom prst="rect">
            <a:avLst/>
          </a:prstGeom>
        </p:spPr>
        <p:txBody>
          <a:bodyPr/>
          <a:lstStyle/>
          <a:p>
            <a:fld id="{07BDB203-0146-40B6-8D1D-A733A7064CBB}" type="datetime1">
              <a:rPr lang="en-GB" smtClean="0"/>
              <a:t>14/02/2025</a:t>
            </a:fld>
            <a:endParaRPr lang="en-GB"/>
          </a:p>
        </p:txBody>
      </p:sp>
      <p:sp>
        <p:nvSpPr>
          <p:cNvPr id="5" name="Footer Placeholder 4">
            <a:extLst>
              <a:ext uri="{FF2B5EF4-FFF2-40B4-BE49-F238E27FC236}">
                <a16:creationId xmlns:a16="http://schemas.microsoft.com/office/drawing/2014/main" id="{A07A4208-20B9-4753-9D73-B887E4053573}"/>
              </a:ext>
            </a:extLst>
          </p:cNvPr>
          <p:cNvSpPr>
            <a:spLocks noGrp="1"/>
          </p:cNvSpPr>
          <p:nvPr>
            <p:ph type="ftr" sz="quarter" idx="11"/>
          </p:nvPr>
        </p:nvSpPr>
        <p:spPr>
          <a:xfrm>
            <a:off x="838200" y="6305120"/>
            <a:ext cx="7315200" cy="242158"/>
          </a:xfrm>
          <a:prstGeom prst="rect">
            <a:avLst/>
          </a:prstGeom>
        </p:spPr>
        <p:txBody>
          <a:bodyPr/>
          <a:lstStyle>
            <a:lvl1pPr>
              <a:defRPr/>
            </a:lvl1pPr>
          </a:lstStyle>
          <a:p>
            <a:r>
              <a:rPr lang="en-GB"/>
              <a:t>Mental Health Skills for Managers – Course overview</a:t>
            </a:r>
          </a:p>
        </p:txBody>
      </p:sp>
      <p:sp>
        <p:nvSpPr>
          <p:cNvPr id="6" name="Slide Number Placeholder 5">
            <a:extLst>
              <a:ext uri="{FF2B5EF4-FFF2-40B4-BE49-F238E27FC236}">
                <a16:creationId xmlns:a16="http://schemas.microsoft.com/office/drawing/2014/main" id="{DFBD168A-F127-4D98-BC17-61937681C673}"/>
              </a:ext>
            </a:extLst>
          </p:cNvPr>
          <p:cNvSpPr>
            <a:spLocks noGrp="1"/>
          </p:cNvSpPr>
          <p:nvPr>
            <p:ph type="sldNum" sz="quarter" idx="12"/>
          </p:nvPr>
        </p:nvSpPr>
        <p:spPr>
          <a:xfrm>
            <a:off x="183261" y="6305120"/>
            <a:ext cx="654939" cy="242158"/>
          </a:xfrm>
          <a:prstGeom prst="rect">
            <a:avLst/>
          </a:prstGeom>
        </p:spPr>
        <p:txBody>
          <a:bodyPr/>
          <a:lstStyle/>
          <a:p>
            <a:fld id="{ED678217-6872-44DD-9F06-6E6C8EF6EFCA}" type="slidenum">
              <a:rPr lang="en-GB" smtClean="0"/>
              <a:t>‹#›</a:t>
            </a:fld>
            <a:endParaRPr lang="en-GB"/>
          </a:p>
        </p:txBody>
      </p:sp>
      <p:sp>
        <p:nvSpPr>
          <p:cNvPr id="9" name="Picture Placeholder 9">
            <a:extLst>
              <a:ext uri="{FF2B5EF4-FFF2-40B4-BE49-F238E27FC236}">
                <a16:creationId xmlns:a16="http://schemas.microsoft.com/office/drawing/2014/main" id="{936E5F84-4607-499C-803D-3A342E76FC94}"/>
              </a:ext>
            </a:extLst>
          </p:cNvPr>
          <p:cNvSpPr>
            <a:spLocks noGrp="1"/>
          </p:cNvSpPr>
          <p:nvPr>
            <p:ph type="pic" sz="quarter" idx="14"/>
          </p:nvPr>
        </p:nvSpPr>
        <p:spPr>
          <a:xfrm>
            <a:off x="838200" y="1617046"/>
            <a:ext cx="1811954" cy="1811954"/>
          </a:xfrm>
          <a:prstGeom prst="ellipse">
            <a:avLst/>
          </a:prstGeom>
          <a:solidFill>
            <a:schemeClr val="accent3">
              <a:lumMod val="20000"/>
              <a:lumOff val="80000"/>
            </a:schemeClr>
          </a:solidFill>
        </p:spPr>
        <p:txBody>
          <a:bodyPr wrap="square" anchor="ctr" anchorCtr="0">
            <a:noAutofit/>
          </a:bodyPr>
          <a:lstStyle>
            <a:lvl1pPr marL="0" indent="0" algn="ctr">
              <a:buNone/>
              <a:defRPr b="1"/>
            </a:lvl1pPr>
          </a:lstStyle>
          <a:p>
            <a:r>
              <a:rPr lang="en-US"/>
              <a:t>Click icon to add picture</a:t>
            </a:r>
            <a:endParaRPr lang="en-GB"/>
          </a:p>
        </p:txBody>
      </p:sp>
      <p:sp>
        <p:nvSpPr>
          <p:cNvPr id="15" name="Picture Placeholder 9">
            <a:extLst>
              <a:ext uri="{FF2B5EF4-FFF2-40B4-BE49-F238E27FC236}">
                <a16:creationId xmlns:a16="http://schemas.microsoft.com/office/drawing/2014/main" id="{DFDF666F-3F6D-4B47-872D-929139A409F7}"/>
              </a:ext>
            </a:extLst>
          </p:cNvPr>
          <p:cNvSpPr>
            <a:spLocks noGrp="1"/>
          </p:cNvSpPr>
          <p:nvPr>
            <p:ph type="pic" sz="quarter" idx="15"/>
          </p:nvPr>
        </p:nvSpPr>
        <p:spPr>
          <a:xfrm>
            <a:off x="3646283" y="1617046"/>
            <a:ext cx="1811954" cy="1811954"/>
          </a:xfrm>
          <a:prstGeom prst="ellipse">
            <a:avLst/>
          </a:prstGeom>
          <a:solidFill>
            <a:schemeClr val="accent3">
              <a:lumMod val="20000"/>
              <a:lumOff val="80000"/>
            </a:schemeClr>
          </a:solidFill>
        </p:spPr>
        <p:txBody>
          <a:bodyPr wrap="square" anchor="ctr" anchorCtr="0">
            <a:noAutofit/>
          </a:bodyPr>
          <a:lstStyle>
            <a:lvl1pPr marL="0" indent="0" algn="ctr">
              <a:buNone/>
              <a:defRPr b="1"/>
            </a:lvl1pPr>
          </a:lstStyle>
          <a:p>
            <a:r>
              <a:rPr lang="en-US"/>
              <a:t>Click icon to add picture</a:t>
            </a:r>
            <a:endParaRPr lang="en-GB"/>
          </a:p>
        </p:txBody>
      </p:sp>
      <p:sp>
        <p:nvSpPr>
          <p:cNvPr id="16" name="Picture Placeholder 9">
            <a:extLst>
              <a:ext uri="{FF2B5EF4-FFF2-40B4-BE49-F238E27FC236}">
                <a16:creationId xmlns:a16="http://schemas.microsoft.com/office/drawing/2014/main" id="{BFDD02EE-FE5B-4FCD-B6F6-C3E62F026E10}"/>
              </a:ext>
            </a:extLst>
          </p:cNvPr>
          <p:cNvSpPr>
            <a:spLocks noGrp="1"/>
          </p:cNvSpPr>
          <p:nvPr>
            <p:ph type="pic" sz="quarter" idx="16"/>
          </p:nvPr>
        </p:nvSpPr>
        <p:spPr>
          <a:xfrm>
            <a:off x="6454366" y="1617046"/>
            <a:ext cx="1811954" cy="1811954"/>
          </a:xfrm>
          <a:prstGeom prst="ellipse">
            <a:avLst/>
          </a:prstGeom>
          <a:solidFill>
            <a:schemeClr val="accent3">
              <a:lumMod val="20000"/>
              <a:lumOff val="80000"/>
            </a:schemeClr>
          </a:solidFill>
        </p:spPr>
        <p:txBody>
          <a:bodyPr wrap="square" anchor="ctr" anchorCtr="0">
            <a:noAutofit/>
          </a:bodyPr>
          <a:lstStyle>
            <a:lvl1pPr marL="0" indent="0" algn="ctr">
              <a:buNone/>
              <a:defRPr b="1"/>
            </a:lvl1pPr>
          </a:lstStyle>
          <a:p>
            <a:r>
              <a:rPr lang="en-US"/>
              <a:t>Click icon to add picture</a:t>
            </a:r>
            <a:endParaRPr lang="en-GB"/>
          </a:p>
        </p:txBody>
      </p:sp>
      <p:sp>
        <p:nvSpPr>
          <p:cNvPr id="17" name="Picture Placeholder 9">
            <a:extLst>
              <a:ext uri="{FF2B5EF4-FFF2-40B4-BE49-F238E27FC236}">
                <a16:creationId xmlns:a16="http://schemas.microsoft.com/office/drawing/2014/main" id="{9FC43637-75F1-465A-BB85-BC00E219D3DE}"/>
              </a:ext>
            </a:extLst>
          </p:cNvPr>
          <p:cNvSpPr>
            <a:spLocks noGrp="1"/>
          </p:cNvSpPr>
          <p:nvPr>
            <p:ph type="pic" sz="quarter" idx="17"/>
          </p:nvPr>
        </p:nvSpPr>
        <p:spPr>
          <a:xfrm>
            <a:off x="9262449" y="1617046"/>
            <a:ext cx="1811954" cy="1811954"/>
          </a:xfrm>
          <a:prstGeom prst="ellipse">
            <a:avLst/>
          </a:prstGeom>
          <a:solidFill>
            <a:schemeClr val="accent3">
              <a:lumMod val="20000"/>
              <a:lumOff val="80000"/>
            </a:schemeClr>
          </a:solidFill>
        </p:spPr>
        <p:txBody>
          <a:bodyPr wrap="square" anchor="ctr" anchorCtr="0">
            <a:noAutofit/>
          </a:bodyPr>
          <a:lstStyle>
            <a:lvl1pPr marL="0" indent="0" algn="ctr">
              <a:buNone/>
              <a:defRPr b="1"/>
            </a:lvl1pPr>
          </a:lstStyle>
          <a:p>
            <a:r>
              <a:rPr lang="en-US"/>
              <a:t>Click icon to add picture</a:t>
            </a:r>
            <a:endParaRPr lang="en-GB"/>
          </a:p>
        </p:txBody>
      </p:sp>
    </p:spTree>
    <p:extLst>
      <p:ext uri="{BB962C8B-B14F-4D97-AF65-F5344CB8AC3E}">
        <p14:creationId xmlns:p14="http://schemas.microsoft.com/office/powerpoint/2010/main" val="17543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40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erson 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5445-1C68-42CC-9C2A-4C89586A9593}"/>
              </a:ext>
            </a:extLst>
          </p:cNvPr>
          <p:cNvSpPr>
            <a:spLocks noGrp="1"/>
          </p:cNvSpPr>
          <p:nvPr>
            <p:ph type="title" hasCustomPrompt="1"/>
          </p:nvPr>
        </p:nvSpPr>
        <p:spPr>
          <a:xfrm>
            <a:off x="838200" y="762000"/>
            <a:ext cx="9862750" cy="510620"/>
          </a:xfrm>
        </p:spPr>
        <p:txBody>
          <a:bodyPr/>
          <a:lstStyle>
            <a:lvl1pPr>
              <a:defRPr/>
            </a:lvl1pPr>
          </a:lstStyle>
          <a:p>
            <a:r>
              <a:rPr lang="en-US"/>
              <a:t>Your panel</a:t>
            </a:r>
            <a:endParaRPr lang="en-GB"/>
          </a:p>
        </p:txBody>
      </p:sp>
      <p:sp>
        <p:nvSpPr>
          <p:cNvPr id="4" name="Date Placeholder 3">
            <a:extLst>
              <a:ext uri="{FF2B5EF4-FFF2-40B4-BE49-F238E27FC236}">
                <a16:creationId xmlns:a16="http://schemas.microsoft.com/office/drawing/2014/main" id="{93982B93-568B-4B26-9355-11FA0452B8DA}"/>
              </a:ext>
            </a:extLst>
          </p:cNvPr>
          <p:cNvSpPr>
            <a:spLocks noGrp="1"/>
          </p:cNvSpPr>
          <p:nvPr>
            <p:ph type="dt" sz="half" idx="10"/>
          </p:nvPr>
        </p:nvSpPr>
        <p:spPr>
          <a:xfrm>
            <a:off x="8153400" y="6305120"/>
            <a:ext cx="2547550" cy="242158"/>
          </a:xfrm>
          <a:prstGeom prst="rect">
            <a:avLst/>
          </a:prstGeom>
        </p:spPr>
        <p:txBody>
          <a:bodyPr/>
          <a:lstStyle/>
          <a:p>
            <a:fld id="{A395C6A3-E886-4B6A-BBCB-7E458FED29A9}" type="datetime1">
              <a:rPr lang="en-GB" smtClean="0"/>
              <a:t>14/02/2025</a:t>
            </a:fld>
            <a:endParaRPr lang="en-GB"/>
          </a:p>
        </p:txBody>
      </p:sp>
      <p:sp>
        <p:nvSpPr>
          <p:cNvPr id="5" name="Footer Placeholder 4">
            <a:extLst>
              <a:ext uri="{FF2B5EF4-FFF2-40B4-BE49-F238E27FC236}">
                <a16:creationId xmlns:a16="http://schemas.microsoft.com/office/drawing/2014/main" id="{A07A4208-20B9-4753-9D73-B887E4053573}"/>
              </a:ext>
            </a:extLst>
          </p:cNvPr>
          <p:cNvSpPr>
            <a:spLocks noGrp="1"/>
          </p:cNvSpPr>
          <p:nvPr>
            <p:ph type="ftr" sz="quarter" idx="11"/>
          </p:nvPr>
        </p:nvSpPr>
        <p:spPr>
          <a:xfrm>
            <a:off x="838200" y="6305120"/>
            <a:ext cx="7315200" cy="242158"/>
          </a:xfrm>
          <a:prstGeom prst="rect">
            <a:avLst/>
          </a:prstGeom>
        </p:spPr>
        <p:txBody>
          <a:bodyPr/>
          <a:lstStyle>
            <a:lvl1pPr>
              <a:defRPr/>
            </a:lvl1pPr>
          </a:lstStyle>
          <a:p>
            <a:r>
              <a:rPr lang="en-GB"/>
              <a:t>Mental Health Skills for Managers – Course overview</a:t>
            </a:r>
          </a:p>
        </p:txBody>
      </p:sp>
      <p:sp>
        <p:nvSpPr>
          <p:cNvPr id="6" name="Slide Number Placeholder 5">
            <a:extLst>
              <a:ext uri="{FF2B5EF4-FFF2-40B4-BE49-F238E27FC236}">
                <a16:creationId xmlns:a16="http://schemas.microsoft.com/office/drawing/2014/main" id="{DFBD168A-F127-4D98-BC17-61937681C673}"/>
              </a:ext>
            </a:extLst>
          </p:cNvPr>
          <p:cNvSpPr>
            <a:spLocks noGrp="1"/>
          </p:cNvSpPr>
          <p:nvPr>
            <p:ph type="sldNum" sz="quarter" idx="12"/>
          </p:nvPr>
        </p:nvSpPr>
        <p:spPr>
          <a:xfrm>
            <a:off x="183261" y="6305120"/>
            <a:ext cx="654939" cy="242158"/>
          </a:xfrm>
          <a:prstGeom prst="rect">
            <a:avLst/>
          </a:prstGeom>
        </p:spPr>
        <p:txBody>
          <a:bodyPr/>
          <a:lstStyle/>
          <a:p>
            <a:fld id="{ED678217-6872-44DD-9F06-6E6C8EF6EFCA}" type="slidenum">
              <a:rPr lang="en-GB" smtClean="0"/>
              <a:t>‹#›</a:t>
            </a:fld>
            <a:endParaRPr lang="en-GB"/>
          </a:p>
        </p:txBody>
      </p:sp>
      <p:sp>
        <p:nvSpPr>
          <p:cNvPr id="9" name="Picture Placeholder 9">
            <a:extLst>
              <a:ext uri="{FF2B5EF4-FFF2-40B4-BE49-F238E27FC236}">
                <a16:creationId xmlns:a16="http://schemas.microsoft.com/office/drawing/2014/main" id="{936E5F84-4607-499C-803D-3A342E76FC94}"/>
              </a:ext>
            </a:extLst>
          </p:cNvPr>
          <p:cNvSpPr>
            <a:spLocks noGrp="1"/>
          </p:cNvSpPr>
          <p:nvPr>
            <p:ph type="pic" sz="quarter" idx="14"/>
          </p:nvPr>
        </p:nvSpPr>
        <p:spPr>
          <a:xfrm>
            <a:off x="838200" y="1617046"/>
            <a:ext cx="1811954" cy="1811954"/>
          </a:xfrm>
          <a:prstGeom prst="ellipse">
            <a:avLst/>
          </a:prstGeom>
          <a:solidFill>
            <a:schemeClr val="accent3">
              <a:lumMod val="20000"/>
              <a:lumOff val="80000"/>
            </a:schemeClr>
          </a:solidFill>
        </p:spPr>
        <p:txBody>
          <a:bodyPr wrap="square" anchor="ctr" anchorCtr="0">
            <a:noAutofit/>
          </a:bodyPr>
          <a:lstStyle>
            <a:lvl1pPr marL="0" indent="0" algn="ctr">
              <a:buNone/>
              <a:defRPr b="1"/>
            </a:lvl1pPr>
          </a:lstStyle>
          <a:p>
            <a:r>
              <a:rPr lang="en-US"/>
              <a:t>Click icon to add picture</a:t>
            </a:r>
            <a:endParaRPr lang="en-GB"/>
          </a:p>
        </p:txBody>
      </p:sp>
      <p:sp>
        <p:nvSpPr>
          <p:cNvPr id="15" name="Picture Placeholder 9">
            <a:extLst>
              <a:ext uri="{FF2B5EF4-FFF2-40B4-BE49-F238E27FC236}">
                <a16:creationId xmlns:a16="http://schemas.microsoft.com/office/drawing/2014/main" id="{DFDF666F-3F6D-4B47-872D-929139A409F7}"/>
              </a:ext>
            </a:extLst>
          </p:cNvPr>
          <p:cNvSpPr>
            <a:spLocks noGrp="1"/>
          </p:cNvSpPr>
          <p:nvPr>
            <p:ph type="pic" sz="quarter" idx="15"/>
          </p:nvPr>
        </p:nvSpPr>
        <p:spPr>
          <a:xfrm>
            <a:off x="4863598" y="1617046"/>
            <a:ext cx="1811954" cy="1811954"/>
          </a:xfrm>
          <a:prstGeom prst="ellipse">
            <a:avLst/>
          </a:prstGeom>
          <a:solidFill>
            <a:schemeClr val="accent3">
              <a:lumMod val="20000"/>
              <a:lumOff val="80000"/>
            </a:schemeClr>
          </a:solidFill>
        </p:spPr>
        <p:txBody>
          <a:bodyPr wrap="square" anchor="ctr" anchorCtr="0">
            <a:noAutofit/>
          </a:bodyPr>
          <a:lstStyle>
            <a:lvl1pPr marL="0" indent="0" algn="ctr">
              <a:buNone/>
              <a:defRPr b="1"/>
            </a:lvl1pPr>
          </a:lstStyle>
          <a:p>
            <a:r>
              <a:rPr lang="en-US"/>
              <a:t>Click icon to add picture</a:t>
            </a:r>
            <a:endParaRPr lang="en-GB"/>
          </a:p>
        </p:txBody>
      </p:sp>
      <p:sp>
        <p:nvSpPr>
          <p:cNvPr id="16" name="Picture Placeholder 9">
            <a:extLst>
              <a:ext uri="{FF2B5EF4-FFF2-40B4-BE49-F238E27FC236}">
                <a16:creationId xmlns:a16="http://schemas.microsoft.com/office/drawing/2014/main" id="{BFDD02EE-FE5B-4FCD-B6F6-C3E62F026E10}"/>
              </a:ext>
            </a:extLst>
          </p:cNvPr>
          <p:cNvSpPr>
            <a:spLocks noGrp="1"/>
          </p:cNvSpPr>
          <p:nvPr>
            <p:ph type="pic" sz="quarter" idx="16"/>
          </p:nvPr>
        </p:nvSpPr>
        <p:spPr>
          <a:xfrm>
            <a:off x="8888996" y="1617046"/>
            <a:ext cx="1811954" cy="1811954"/>
          </a:xfrm>
          <a:prstGeom prst="ellipse">
            <a:avLst/>
          </a:prstGeom>
          <a:solidFill>
            <a:schemeClr val="accent3">
              <a:lumMod val="20000"/>
              <a:lumOff val="80000"/>
            </a:schemeClr>
          </a:solidFill>
        </p:spPr>
        <p:txBody>
          <a:bodyPr wrap="square" anchor="ctr" anchorCtr="0">
            <a:noAutofit/>
          </a:bodyPr>
          <a:lstStyle>
            <a:lvl1pPr marL="0" indent="0" algn="ctr">
              <a:buNone/>
              <a:defRPr b="1"/>
            </a:lvl1pPr>
          </a:lstStyle>
          <a:p>
            <a:r>
              <a:rPr lang="en-US"/>
              <a:t>Click icon to add picture</a:t>
            </a:r>
            <a:endParaRPr lang="en-GB"/>
          </a:p>
        </p:txBody>
      </p:sp>
    </p:spTree>
    <p:extLst>
      <p:ext uri="{BB962C8B-B14F-4D97-AF65-F5344CB8AC3E}">
        <p14:creationId xmlns:p14="http://schemas.microsoft.com/office/powerpoint/2010/main" val="206912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40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erson 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5445-1C68-42CC-9C2A-4C89586A9593}"/>
              </a:ext>
            </a:extLst>
          </p:cNvPr>
          <p:cNvSpPr>
            <a:spLocks noGrp="1"/>
          </p:cNvSpPr>
          <p:nvPr>
            <p:ph type="title" hasCustomPrompt="1"/>
          </p:nvPr>
        </p:nvSpPr>
        <p:spPr>
          <a:xfrm>
            <a:off x="838200" y="762000"/>
            <a:ext cx="9862750" cy="510620"/>
          </a:xfrm>
        </p:spPr>
        <p:txBody>
          <a:bodyPr/>
          <a:lstStyle>
            <a:lvl1pPr>
              <a:defRPr/>
            </a:lvl1pPr>
          </a:lstStyle>
          <a:p>
            <a:r>
              <a:rPr lang="en-US"/>
              <a:t>Your panel</a:t>
            </a:r>
            <a:endParaRPr lang="en-GB"/>
          </a:p>
        </p:txBody>
      </p:sp>
      <p:sp>
        <p:nvSpPr>
          <p:cNvPr id="4" name="Date Placeholder 3">
            <a:extLst>
              <a:ext uri="{FF2B5EF4-FFF2-40B4-BE49-F238E27FC236}">
                <a16:creationId xmlns:a16="http://schemas.microsoft.com/office/drawing/2014/main" id="{93982B93-568B-4B26-9355-11FA0452B8DA}"/>
              </a:ext>
            </a:extLst>
          </p:cNvPr>
          <p:cNvSpPr>
            <a:spLocks noGrp="1"/>
          </p:cNvSpPr>
          <p:nvPr>
            <p:ph type="dt" sz="half" idx="10"/>
          </p:nvPr>
        </p:nvSpPr>
        <p:spPr>
          <a:xfrm>
            <a:off x="8153400" y="6305120"/>
            <a:ext cx="2547550" cy="242158"/>
          </a:xfrm>
          <a:prstGeom prst="rect">
            <a:avLst/>
          </a:prstGeom>
        </p:spPr>
        <p:txBody>
          <a:bodyPr/>
          <a:lstStyle/>
          <a:p>
            <a:fld id="{06BDD312-D4A8-4C1C-8C3E-EA924AC15616}" type="datetime1">
              <a:rPr lang="en-GB" smtClean="0"/>
              <a:t>14/02/2025</a:t>
            </a:fld>
            <a:endParaRPr lang="en-GB"/>
          </a:p>
        </p:txBody>
      </p:sp>
      <p:sp>
        <p:nvSpPr>
          <p:cNvPr id="5" name="Footer Placeholder 4">
            <a:extLst>
              <a:ext uri="{FF2B5EF4-FFF2-40B4-BE49-F238E27FC236}">
                <a16:creationId xmlns:a16="http://schemas.microsoft.com/office/drawing/2014/main" id="{A07A4208-20B9-4753-9D73-B887E4053573}"/>
              </a:ext>
            </a:extLst>
          </p:cNvPr>
          <p:cNvSpPr>
            <a:spLocks noGrp="1"/>
          </p:cNvSpPr>
          <p:nvPr>
            <p:ph type="ftr" sz="quarter" idx="11"/>
          </p:nvPr>
        </p:nvSpPr>
        <p:spPr>
          <a:xfrm>
            <a:off x="838200" y="6305120"/>
            <a:ext cx="7315200" cy="242158"/>
          </a:xfrm>
          <a:prstGeom prst="rect">
            <a:avLst/>
          </a:prstGeom>
        </p:spPr>
        <p:txBody>
          <a:bodyPr/>
          <a:lstStyle>
            <a:lvl1pPr>
              <a:defRPr/>
            </a:lvl1pPr>
          </a:lstStyle>
          <a:p>
            <a:r>
              <a:rPr lang="en-GB"/>
              <a:t>Mental Health Skills for Managers – Course overview</a:t>
            </a:r>
          </a:p>
        </p:txBody>
      </p:sp>
      <p:sp>
        <p:nvSpPr>
          <p:cNvPr id="6" name="Slide Number Placeholder 5">
            <a:extLst>
              <a:ext uri="{FF2B5EF4-FFF2-40B4-BE49-F238E27FC236}">
                <a16:creationId xmlns:a16="http://schemas.microsoft.com/office/drawing/2014/main" id="{DFBD168A-F127-4D98-BC17-61937681C673}"/>
              </a:ext>
            </a:extLst>
          </p:cNvPr>
          <p:cNvSpPr>
            <a:spLocks noGrp="1"/>
          </p:cNvSpPr>
          <p:nvPr>
            <p:ph type="sldNum" sz="quarter" idx="12"/>
          </p:nvPr>
        </p:nvSpPr>
        <p:spPr>
          <a:xfrm>
            <a:off x="183261" y="6305120"/>
            <a:ext cx="654939" cy="242158"/>
          </a:xfrm>
          <a:prstGeom prst="rect">
            <a:avLst/>
          </a:prstGeom>
        </p:spPr>
        <p:txBody>
          <a:bodyPr/>
          <a:lstStyle/>
          <a:p>
            <a:fld id="{ED678217-6872-44DD-9F06-6E6C8EF6EFCA}" type="slidenum">
              <a:rPr lang="en-GB" smtClean="0"/>
              <a:t>‹#›</a:t>
            </a:fld>
            <a:endParaRPr lang="en-GB"/>
          </a:p>
        </p:txBody>
      </p:sp>
      <p:sp>
        <p:nvSpPr>
          <p:cNvPr id="9" name="Picture Placeholder 9">
            <a:extLst>
              <a:ext uri="{FF2B5EF4-FFF2-40B4-BE49-F238E27FC236}">
                <a16:creationId xmlns:a16="http://schemas.microsoft.com/office/drawing/2014/main" id="{936E5F84-4607-499C-803D-3A342E76FC94}"/>
              </a:ext>
            </a:extLst>
          </p:cNvPr>
          <p:cNvSpPr>
            <a:spLocks noGrp="1"/>
          </p:cNvSpPr>
          <p:nvPr>
            <p:ph type="pic" sz="quarter" idx="14"/>
          </p:nvPr>
        </p:nvSpPr>
        <p:spPr>
          <a:xfrm>
            <a:off x="2480187" y="1617046"/>
            <a:ext cx="1811954" cy="1811954"/>
          </a:xfrm>
          <a:prstGeom prst="ellipse">
            <a:avLst/>
          </a:prstGeom>
          <a:solidFill>
            <a:schemeClr val="accent3">
              <a:lumMod val="20000"/>
              <a:lumOff val="80000"/>
            </a:schemeClr>
          </a:solidFill>
        </p:spPr>
        <p:txBody>
          <a:bodyPr wrap="square" anchor="ctr" anchorCtr="0">
            <a:noAutofit/>
          </a:bodyPr>
          <a:lstStyle>
            <a:lvl1pPr marL="0" indent="0" algn="ctr">
              <a:buNone/>
              <a:defRPr b="1"/>
            </a:lvl1pPr>
          </a:lstStyle>
          <a:p>
            <a:r>
              <a:rPr lang="en-US"/>
              <a:t>Click icon to add picture</a:t>
            </a:r>
            <a:endParaRPr lang="en-GB"/>
          </a:p>
        </p:txBody>
      </p:sp>
      <p:sp>
        <p:nvSpPr>
          <p:cNvPr id="16" name="Picture Placeholder 9">
            <a:extLst>
              <a:ext uri="{FF2B5EF4-FFF2-40B4-BE49-F238E27FC236}">
                <a16:creationId xmlns:a16="http://schemas.microsoft.com/office/drawing/2014/main" id="{BFDD02EE-FE5B-4FCD-B6F6-C3E62F026E10}"/>
              </a:ext>
            </a:extLst>
          </p:cNvPr>
          <p:cNvSpPr>
            <a:spLocks noGrp="1"/>
          </p:cNvSpPr>
          <p:nvPr>
            <p:ph type="pic" sz="quarter" idx="16"/>
          </p:nvPr>
        </p:nvSpPr>
        <p:spPr>
          <a:xfrm>
            <a:off x="7457256" y="1617046"/>
            <a:ext cx="1811954" cy="1811954"/>
          </a:xfrm>
          <a:prstGeom prst="ellipse">
            <a:avLst/>
          </a:prstGeom>
          <a:solidFill>
            <a:schemeClr val="accent3">
              <a:lumMod val="20000"/>
              <a:lumOff val="80000"/>
            </a:schemeClr>
          </a:solidFill>
        </p:spPr>
        <p:txBody>
          <a:bodyPr wrap="square" anchor="ctr" anchorCtr="0">
            <a:noAutofit/>
          </a:bodyPr>
          <a:lstStyle>
            <a:lvl1pPr marL="0" indent="0" algn="ctr">
              <a:buNone/>
              <a:defRPr b="1"/>
            </a:lvl1pPr>
          </a:lstStyle>
          <a:p>
            <a:r>
              <a:rPr lang="en-US"/>
              <a:t>Click icon to add picture</a:t>
            </a:r>
            <a:endParaRPr lang="en-GB"/>
          </a:p>
        </p:txBody>
      </p:sp>
    </p:spTree>
    <p:extLst>
      <p:ext uri="{BB962C8B-B14F-4D97-AF65-F5344CB8AC3E}">
        <p14:creationId xmlns:p14="http://schemas.microsoft.com/office/powerpoint/2010/main" val="18021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40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o 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5445-1C68-42CC-9C2A-4C89586A9593}"/>
              </a:ext>
            </a:extLst>
          </p:cNvPr>
          <p:cNvSpPr>
            <a:spLocks noGrp="1"/>
          </p:cNvSpPr>
          <p:nvPr>
            <p:ph type="title" hasCustomPrompt="1"/>
          </p:nvPr>
        </p:nvSpPr>
        <p:spPr>
          <a:xfrm>
            <a:off x="838200" y="762000"/>
            <a:ext cx="9862750" cy="510620"/>
          </a:xfrm>
        </p:spPr>
        <p:txBody>
          <a:bodyPr/>
          <a:lstStyle>
            <a:lvl1pPr>
              <a:defRPr/>
            </a:lvl1pPr>
          </a:lstStyle>
          <a:p>
            <a:r>
              <a:rPr lang="en-US"/>
              <a:t>Your panel</a:t>
            </a:r>
            <a:endParaRPr lang="en-GB"/>
          </a:p>
        </p:txBody>
      </p:sp>
      <p:sp>
        <p:nvSpPr>
          <p:cNvPr id="4" name="Date Placeholder 3">
            <a:extLst>
              <a:ext uri="{FF2B5EF4-FFF2-40B4-BE49-F238E27FC236}">
                <a16:creationId xmlns:a16="http://schemas.microsoft.com/office/drawing/2014/main" id="{93982B93-568B-4B26-9355-11FA0452B8DA}"/>
              </a:ext>
            </a:extLst>
          </p:cNvPr>
          <p:cNvSpPr>
            <a:spLocks noGrp="1"/>
          </p:cNvSpPr>
          <p:nvPr>
            <p:ph type="dt" sz="half" idx="10"/>
          </p:nvPr>
        </p:nvSpPr>
        <p:spPr>
          <a:xfrm>
            <a:off x="8153400" y="6305120"/>
            <a:ext cx="2547550" cy="242158"/>
          </a:xfrm>
          <a:prstGeom prst="rect">
            <a:avLst/>
          </a:prstGeom>
        </p:spPr>
        <p:txBody>
          <a:bodyPr/>
          <a:lstStyle/>
          <a:p>
            <a:fld id="{5260DA29-687E-43BC-8A45-1B035E4132F0}" type="datetime1">
              <a:rPr lang="en-GB" smtClean="0"/>
              <a:t>14/02/2025</a:t>
            </a:fld>
            <a:endParaRPr lang="en-GB"/>
          </a:p>
        </p:txBody>
      </p:sp>
      <p:sp>
        <p:nvSpPr>
          <p:cNvPr id="5" name="Footer Placeholder 4">
            <a:extLst>
              <a:ext uri="{FF2B5EF4-FFF2-40B4-BE49-F238E27FC236}">
                <a16:creationId xmlns:a16="http://schemas.microsoft.com/office/drawing/2014/main" id="{A07A4208-20B9-4753-9D73-B887E4053573}"/>
              </a:ext>
            </a:extLst>
          </p:cNvPr>
          <p:cNvSpPr>
            <a:spLocks noGrp="1"/>
          </p:cNvSpPr>
          <p:nvPr>
            <p:ph type="ftr" sz="quarter" idx="11"/>
          </p:nvPr>
        </p:nvSpPr>
        <p:spPr>
          <a:xfrm>
            <a:off x="838200" y="6305120"/>
            <a:ext cx="7315200" cy="242158"/>
          </a:xfrm>
          <a:prstGeom prst="rect">
            <a:avLst/>
          </a:prstGeom>
        </p:spPr>
        <p:txBody>
          <a:bodyPr/>
          <a:lstStyle>
            <a:lvl1pPr>
              <a:defRPr/>
            </a:lvl1pPr>
          </a:lstStyle>
          <a:p>
            <a:r>
              <a:rPr lang="en-GB"/>
              <a:t>Mental Health Skills for Managers – Course overview</a:t>
            </a:r>
          </a:p>
        </p:txBody>
      </p:sp>
      <p:sp>
        <p:nvSpPr>
          <p:cNvPr id="6" name="Slide Number Placeholder 5">
            <a:extLst>
              <a:ext uri="{FF2B5EF4-FFF2-40B4-BE49-F238E27FC236}">
                <a16:creationId xmlns:a16="http://schemas.microsoft.com/office/drawing/2014/main" id="{DFBD168A-F127-4D98-BC17-61937681C673}"/>
              </a:ext>
            </a:extLst>
          </p:cNvPr>
          <p:cNvSpPr>
            <a:spLocks noGrp="1"/>
          </p:cNvSpPr>
          <p:nvPr>
            <p:ph type="sldNum" sz="quarter" idx="12"/>
          </p:nvPr>
        </p:nvSpPr>
        <p:spPr>
          <a:xfrm>
            <a:off x="183261" y="6305120"/>
            <a:ext cx="654939" cy="242158"/>
          </a:xfrm>
          <a:prstGeom prst="rect">
            <a:avLst/>
          </a:prstGeom>
        </p:spPr>
        <p:txBody>
          <a:bodyPr/>
          <a:lstStyle/>
          <a:p>
            <a:fld id="{ED678217-6872-44DD-9F06-6E6C8EF6EFCA}" type="slidenum">
              <a:rPr lang="en-GB" smtClean="0"/>
              <a:t>‹#›</a:t>
            </a:fld>
            <a:endParaRPr lang="en-GB"/>
          </a:p>
        </p:txBody>
      </p:sp>
      <p:sp>
        <p:nvSpPr>
          <p:cNvPr id="16" name="Picture Placeholder 9">
            <a:extLst>
              <a:ext uri="{FF2B5EF4-FFF2-40B4-BE49-F238E27FC236}">
                <a16:creationId xmlns:a16="http://schemas.microsoft.com/office/drawing/2014/main" id="{BFDD02EE-FE5B-4FCD-B6F6-C3E62F026E10}"/>
              </a:ext>
            </a:extLst>
          </p:cNvPr>
          <p:cNvSpPr>
            <a:spLocks noGrp="1"/>
          </p:cNvSpPr>
          <p:nvPr>
            <p:ph type="pic" sz="quarter" idx="16"/>
          </p:nvPr>
        </p:nvSpPr>
        <p:spPr>
          <a:xfrm>
            <a:off x="4863598" y="1617046"/>
            <a:ext cx="1811954" cy="1811954"/>
          </a:xfrm>
          <a:prstGeom prst="ellipse">
            <a:avLst/>
          </a:prstGeom>
          <a:solidFill>
            <a:schemeClr val="accent3">
              <a:lumMod val="20000"/>
              <a:lumOff val="80000"/>
            </a:schemeClr>
          </a:solidFill>
        </p:spPr>
        <p:txBody>
          <a:bodyPr wrap="square" anchor="ctr" anchorCtr="0">
            <a:noAutofit/>
          </a:bodyPr>
          <a:lstStyle>
            <a:lvl1pPr marL="0" indent="0" algn="ctr">
              <a:buNone/>
              <a:defRPr b="1"/>
            </a:lvl1pPr>
          </a:lstStyle>
          <a:p>
            <a:r>
              <a:rPr lang="en-US"/>
              <a:t>Click icon to add picture</a:t>
            </a:r>
            <a:endParaRPr lang="en-GB"/>
          </a:p>
        </p:txBody>
      </p:sp>
    </p:spTree>
    <p:extLst>
      <p:ext uri="{BB962C8B-B14F-4D97-AF65-F5344CB8AC3E}">
        <p14:creationId xmlns:p14="http://schemas.microsoft.com/office/powerpoint/2010/main" val="77989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40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5445-1C68-42CC-9C2A-4C89586A9593}"/>
              </a:ext>
            </a:extLst>
          </p:cNvPr>
          <p:cNvSpPr>
            <a:spLocks noGrp="1"/>
          </p:cNvSpPr>
          <p:nvPr>
            <p:ph type="title" hasCustomPrompt="1"/>
          </p:nvPr>
        </p:nvSpPr>
        <p:spPr/>
        <p:txBody>
          <a:bodyPr/>
          <a:lstStyle>
            <a:lvl1pPr>
              <a:defRPr/>
            </a:lvl1pPr>
          </a:lstStyle>
          <a:p>
            <a:r>
              <a:rPr lang="en-GB"/>
              <a:t>Agenda</a:t>
            </a:r>
          </a:p>
        </p:txBody>
      </p:sp>
      <p:sp>
        <p:nvSpPr>
          <p:cNvPr id="4" name="Date Placeholder 3">
            <a:extLst>
              <a:ext uri="{FF2B5EF4-FFF2-40B4-BE49-F238E27FC236}">
                <a16:creationId xmlns:a16="http://schemas.microsoft.com/office/drawing/2014/main" id="{93982B93-568B-4B26-9355-11FA0452B8DA}"/>
              </a:ext>
            </a:extLst>
          </p:cNvPr>
          <p:cNvSpPr>
            <a:spLocks noGrp="1"/>
          </p:cNvSpPr>
          <p:nvPr>
            <p:ph type="dt" sz="half" idx="10"/>
          </p:nvPr>
        </p:nvSpPr>
        <p:spPr>
          <a:xfrm>
            <a:off x="8153400" y="6305120"/>
            <a:ext cx="2547550" cy="242158"/>
          </a:xfrm>
          <a:prstGeom prst="rect">
            <a:avLst/>
          </a:prstGeom>
        </p:spPr>
        <p:txBody>
          <a:bodyPr/>
          <a:lstStyle/>
          <a:p>
            <a:fld id="{B253B920-3112-49BB-9039-F84CDF9A27AD}" type="datetime1">
              <a:rPr lang="en-GB" smtClean="0"/>
              <a:t>14/02/2025</a:t>
            </a:fld>
            <a:endParaRPr lang="en-GB"/>
          </a:p>
        </p:txBody>
      </p:sp>
      <p:sp>
        <p:nvSpPr>
          <p:cNvPr id="5" name="Footer Placeholder 4">
            <a:extLst>
              <a:ext uri="{FF2B5EF4-FFF2-40B4-BE49-F238E27FC236}">
                <a16:creationId xmlns:a16="http://schemas.microsoft.com/office/drawing/2014/main" id="{A07A4208-20B9-4753-9D73-B887E4053573}"/>
              </a:ext>
            </a:extLst>
          </p:cNvPr>
          <p:cNvSpPr>
            <a:spLocks noGrp="1"/>
          </p:cNvSpPr>
          <p:nvPr>
            <p:ph type="ftr" sz="quarter" idx="11"/>
          </p:nvPr>
        </p:nvSpPr>
        <p:spPr>
          <a:xfrm>
            <a:off x="838200" y="6305120"/>
            <a:ext cx="7315200" cy="242158"/>
          </a:xfrm>
          <a:prstGeom prst="rect">
            <a:avLst/>
          </a:prstGeom>
        </p:spPr>
        <p:txBody>
          <a:bodyPr/>
          <a:lstStyle>
            <a:lvl1pPr>
              <a:defRPr/>
            </a:lvl1pPr>
          </a:lstStyle>
          <a:p>
            <a:r>
              <a:rPr lang="en-GB"/>
              <a:t>Mental Health Skills for Managers – Course overview</a:t>
            </a:r>
          </a:p>
        </p:txBody>
      </p:sp>
      <p:sp>
        <p:nvSpPr>
          <p:cNvPr id="6" name="Slide Number Placeholder 5">
            <a:extLst>
              <a:ext uri="{FF2B5EF4-FFF2-40B4-BE49-F238E27FC236}">
                <a16:creationId xmlns:a16="http://schemas.microsoft.com/office/drawing/2014/main" id="{DFBD168A-F127-4D98-BC17-61937681C673}"/>
              </a:ext>
            </a:extLst>
          </p:cNvPr>
          <p:cNvSpPr>
            <a:spLocks noGrp="1"/>
          </p:cNvSpPr>
          <p:nvPr>
            <p:ph type="sldNum" sz="quarter" idx="12"/>
          </p:nvPr>
        </p:nvSpPr>
        <p:spPr>
          <a:xfrm>
            <a:off x="183261" y="6305120"/>
            <a:ext cx="654939" cy="242158"/>
          </a:xfrm>
          <a:prstGeom prst="rect">
            <a:avLst/>
          </a:prstGeom>
        </p:spPr>
        <p:txBody>
          <a:bodyPr/>
          <a:lstStyle/>
          <a:p>
            <a:fld id="{ED678217-6872-44DD-9F06-6E6C8EF6EFCA}" type="slidenum">
              <a:rPr lang="en-GB" smtClean="0"/>
              <a:t>‹#›</a:t>
            </a:fld>
            <a:endParaRPr lang="en-GB"/>
          </a:p>
        </p:txBody>
      </p:sp>
      <p:graphicFrame>
        <p:nvGraphicFramePr>
          <p:cNvPr id="7" name="Table 6">
            <a:extLst>
              <a:ext uri="{FF2B5EF4-FFF2-40B4-BE49-F238E27FC236}">
                <a16:creationId xmlns:a16="http://schemas.microsoft.com/office/drawing/2014/main" id="{5B152BD4-64B9-49AF-A08E-2A49AB842A1F}"/>
              </a:ext>
            </a:extLst>
          </p:cNvPr>
          <p:cNvGraphicFramePr>
            <a:graphicFrameLocks/>
          </p:cNvGraphicFramePr>
          <p:nvPr userDrawn="1">
            <p:extLst>
              <p:ext uri="{D42A27DB-BD31-4B8C-83A1-F6EECF244321}">
                <p14:modId xmlns:p14="http://schemas.microsoft.com/office/powerpoint/2010/main" val="400786087"/>
              </p:ext>
            </p:extLst>
          </p:nvPr>
        </p:nvGraphicFramePr>
        <p:xfrm>
          <a:off x="838200" y="1971674"/>
          <a:ext cx="4689474" cy="3019428"/>
        </p:xfrm>
        <a:graphic>
          <a:graphicData uri="http://schemas.openxmlformats.org/drawingml/2006/table">
            <a:tbl>
              <a:tblPr>
                <a:tableStyleId>{5C22544A-7EE6-4342-B048-85BDC9FD1C3A}</a:tableStyleId>
              </a:tblPr>
              <a:tblGrid>
                <a:gridCol w="657225">
                  <a:extLst>
                    <a:ext uri="{9D8B030D-6E8A-4147-A177-3AD203B41FA5}">
                      <a16:colId xmlns:a16="http://schemas.microsoft.com/office/drawing/2014/main" val="3823544583"/>
                    </a:ext>
                  </a:extLst>
                </a:gridCol>
                <a:gridCol w="4032249">
                  <a:extLst>
                    <a:ext uri="{9D8B030D-6E8A-4147-A177-3AD203B41FA5}">
                      <a16:colId xmlns:a16="http://schemas.microsoft.com/office/drawing/2014/main" val="2322357872"/>
                    </a:ext>
                  </a:extLst>
                </a:gridCol>
              </a:tblGrid>
              <a:tr h="503238">
                <a:tc>
                  <a:txBody>
                    <a:bodyPr/>
                    <a:lstStyle/>
                    <a:p>
                      <a:r>
                        <a:rPr lang="en-GB" b="1">
                          <a:solidFill>
                            <a:schemeClr val="accent3"/>
                          </a:solidFill>
                        </a:rPr>
                        <a:t>1</a:t>
                      </a:r>
                    </a:p>
                  </a:txBody>
                  <a:tcPr marL="0" anchor="ctr">
                    <a:lnB w="6350" cap="flat" cmpd="sng" algn="ctr">
                      <a:solidFill>
                        <a:schemeClr val="bg2"/>
                      </a:solidFill>
                      <a:prstDash val="solid"/>
                      <a:round/>
                      <a:headEnd type="none" w="med" len="med"/>
                      <a:tailEnd type="none" w="med" len="med"/>
                    </a:lnB>
                    <a:noFill/>
                  </a:tcPr>
                </a:tc>
                <a:tc>
                  <a:txBody>
                    <a:bodyPr/>
                    <a:lstStyle/>
                    <a:p>
                      <a:r>
                        <a:rPr lang="en-GB"/>
                        <a:t>Item text runs here</a:t>
                      </a:r>
                    </a:p>
                  </a:txBody>
                  <a:tcPr marL="0" anchor="ctr">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428862488"/>
                  </a:ext>
                </a:extLst>
              </a:tr>
              <a:tr h="503238">
                <a:tc>
                  <a:txBody>
                    <a:bodyPr/>
                    <a:lstStyle/>
                    <a:p>
                      <a:r>
                        <a:rPr lang="en-GB" b="1">
                          <a:solidFill>
                            <a:schemeClr val="accent3"/>
                          </a:solidFill>
                        </a:rPr>
                        <a:t>2</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GB"/>
                        <a:t>Item text runs here</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283205615"/>
                  </a:ext>
                </a:extLst>
              </a:tr>
              <a:tr h="503238">
                <a:tc>
                  <a:txBody>
                    <a:bodyPr/>
                    <a:lstStyle/>
                    <a:p>
                      <a:r>
                        <a:rPr lang="en-GB" b="1">
                          <a:solidFill>
                            <a:schemeClr val="accent3"/>
                          </a:solidFill>
                        </a:rPr>
                        <a:t>3</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GB"/>
                        <a:t>Item text runs here</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06528308"/>
                  </a:ext>
                </a:extLst>
              </a:tr>
              <a:tr h="503238">
                <a:tc>
                  <a:txBody>
                    <a:bodyPr/>
                    <a:lstStyle/>
                    <a:p>
                      <a:r>
                        <a:rPr lang="en-GB" b="1">
                          <a:solidFill>
                            <a:schemeClr val="accent3"/>
                          </a:solidFill>
                        </a:rPr>
                        <a:t>4</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GB"/>
                        <a:t>Item text runs here</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767959404"/>
                  </a:ext>
                </a:extLst>
              </a:tr>
              <a:tr h="503238">
                <a:tc>
                  <a:txBody>
                    <a:bodyPr/>
                    <a:lstStyle/>
                    <a:p>
                      <a:r>
                        <a:rPr lang="en-GB" b="1">
                          <a:solidFill>
                            <a:schemeClr val="accent3"/>
                          </a:solidFill>
                        </a:rPr>
                        <a:t>5</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GB"/>
                        <a:t>Item text runs here</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874480743"/>
                  </a:ext>
                </a:extLst>
              </a:tr>
              <a:tr h="503238">
                <a:tc>
                  <a:txBody>
                    <a:bodyPr/>
                    <a:lstStyle/>
                    <a:p>
                      <a:r>
                        <a:rPr lang="en-GB" b="1">
                          <a:solidFill>
                            <a:schemeClr val="accent3"/>
                          </a:solidFill>
                        </a:rPr>
                        <a:t>6</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GB"/>
                        <a:t>Item text runs here</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9515643"/>
                  </a:ext>
                </a:extLst>
              </a:tr>
            </a:tbl>
          </a:graphicData>
        </a:graphic>
      </p:graphicFrame>
      <p:graphicFrame>
        <p:nvGraphicFramePr>
          <p:cNvPr id="8" name="Table 7">
            <a:extLst>
              <a:ext uri="{FF2B5EF4-FFF2-40B4-BE49-F238E27FC236}">
                <a16:creationId xmlns:a16="http://schemas.microsoft.com/office/drawing/2014/main" id="{D17295CF-EC2F-4D08-8258-BCACED131C5E}"/>
              </a:ext>
            </a:extLst>
          </p:cNvPr>
          <p:cNvGraphicFramePr>
            <a:graphicFrameLocks/>
          </p:cNvGraphicFramePr>
          <p:nvPr userDrawn="1">
            <p:extLst>
              <p:ext uri="{D42A27DB-BD31-4B8C-83A1-F6EECF244321}">
                <p14:modId xmlns:p14="http://schemas.microsoft.com/office/powerpoint/2010/main" val="1878586595"/>
              </p:ext>
            </p:extLst>
          </p:nvPr>
        </p:nvGraphicFramePr>
        <p:xfrm>
          <a:off x="6011863" y="1971674"/>
          <a:ext cx="4689474" cy="3019428"/>
        </p:xfrm>
        <a:graphic>
          <a:graphicData uri="http://schemas.openxmlformats.org/drawingml/2006/table">
            <a:tbl>
              <a:tblPr>
                <a:tableStyleId>{5C22544A-7EE6-4342-B048-85BDC9FD1C3A}</a:tableStyleId>
              </a:tblPr>
              <a:tblGrid>
                <a:gridCol w="712787">
                  <a:extLst>
                    <a:ext uri="{9D8B030D-6E8A-4147-A177-3AD203B41FA5}">
                      <a16:colId xmlns:a16="http://schemas.microsoft.com/office/drawing/2014/main" val="1094154926"/>
                    </a:ext>
                  </a:extLst>
                </a:gridCol>
                <a:gridCol w="3976687">
                  <a:extLst>
                    <a:ext uri="{9D8B030D-6E8A-4147-A177-3AD203B41FA5}">
                      <a16:colId xmlns:a16="http://schemas.microsoft.com/office/drawing/2014/main" val="3049870942"/>
                    </a:ext>
                  </a:extLst>
                </a:gridCol>
              </a:tblGrid>
              <a:tr h="503238">
                <a:tc>
                  <a:txBody>
                    <a:bodyPr/>
                    <a:lstStyle/>
                    <a:p>
                      <a:r>
                        <a:rPr lang="en-GB" b="1">
                          <a:solidFill>
                            <a:schemeClr val="accent3"/>
                          </a:solidFill>
                        </a:rPr>
                        <a:t>7</a:t>
                      </a:r>
                    </a:p>
                  </a:txBody>
                  <a:tcPr marL="0" anchor="ctr">
                    <a:lnB w="6350" cap="flat" cmpd="sng" algn="ctr">
                      <a:solidFill>
                        <a:schemeClr val="bg2"/>
                      </a:solidFill>
                      <a:prstDash val="solid"/>
                      <a:round/>
                      <a:headEnd type="none" w="med" len="med"/>
                      <a:tailEnd type="none" w="med" len="med"/>
                    </a:lnB>
                    <a:noFill/>
                  </a:tcPr>
                </a:tc>
                <a:tc>
                  <a:txBody>
                    <a:bodyPr/>
                    <a:lstStyle/>
                    <a:p>
                      <a:r>
                        <a:rPr lang="en-GB"/>
                        <a:t>Item text runs here</a:t>
                      </a:r>
                    </a:p>
                  </a:txBody>
                  <a:tcPr marL="0" anchor="ctr">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7500411"/>
                  </a:ext>
                </a:extLst>
              </a:tr>
              <a:tr h="503238">
                <a:tc>
                  <a:txBody>
                    <a:bodyPr/>
                    <a:lstStyle/>
                    <a:p>
                      <a:r>
                        <a:rPr lang="en-GB" b="1">
                          <a:solidFill>
                            <a:schemeClr val="accent3"/>
                          </a:solidFill>
                        </a:rPr>
                        <a:t>8</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GB"/>
                        <a:t>Item text runs here</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921257921"/>
                  </a:ext>
                </a:extLst>
              </a:tr>
              <a:tr h="503238">
                <a:tc>
                  <a:txBody>
                    <a:bodyPr/>
                    <a:lstStyle/>
                    <a:p>
                      <a:r>
                        <a:rPr lang="en-GB" b="1">
                          <a:solidFill>
                            <a:schemeClr val="accent3"/>
                          </a:solidFill>
                        </a:rPr>
                        <a:t>9</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GB"/>
                        <a:t>Item text runs here</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89291426"/>
                  </a:ext>
                </a:extLst>
              </a:tr>
              <a:tr h="503238">
                <a:tc>
                  <a:txBody>
                    <a:bodyPr/>
                    <a:lstStyle/>
                    <a:p>
                      <a:r>
                        <a:rPr lang="en-GB" b="1">
                          <a:solidFill>
                            <a:schemeClr val="accent3"/>
                          </a:solidFill>
                        </a:rPr>
                        <a:t>10</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GB"/>
                        <a:t>Item text runs here</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43361022"/>
                  </a:ext>
                </a:extLst>
              </a:tr>
              <a:tr h="503238">
                <a:tc>
                  <a:txBody>
                    <a:bodyPr/>
                    <a:lstStyle/>
                    <a:p>
                      <a:r>
                        <a:rPr lang="en-GB" b="1">
                          <a:solidFill>
                            <a:schemeClr val="accent3"/>
                          </a:solidFill>
                        </a:rPr>
                        <a:t>11</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GB"/>
                        <a:t>Item text runs here</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89956125"/>
                  </a:ext>
                </a:extLst>
              </a:tr>
              <a:tr h="503238">
                <a:tc>
                  <a:txBody>
                    <a:bodyPr/>
                    <a:lstStyle/>
                    <a:p>
                      <a:r>
                        <a:rPr lang="en-GB" b="1">
                          <a:solidFill>
                            <a:schemeClr val="accent3"/>
                          </a:solidFill>
                        </a:rPr>
                        <a:t>12</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r>
                        <a:rPr lang="en-GB"/>
                        <a:t>Item text runs here</a:t>
                      </a:r>
                    </a:p>
                  </a:txBody>
                  <a:tcPr marL="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110206503"/>
                  </a:ext>
                </a:extLst>
              </a:tr>
            </a:tbl>
          </a:graphicData>
        </a:graphic>
      </p:graphicFrame>
    </p:spTree>
    <p:extLst>
      <p:ext uri="{BB962C8B-B14F-4D97-AF65-F5344CB8AC3E}">
        <p14:creationId xmlns:p14="http://schemas.microsoft.com/office/powerpoint/2010/main" val="323700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4738-0105-426E-ABE1-01BC46788D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D4B423-FB2D-4B33-B397-CBFE594E5C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FA405B-3836-488A-8439-AB04E4911675}"/>
              </a:ext>
            </a:extLst>
          </p:cNvPr>
          <p:cNvSpPr>
            <a:spLocks noGrp="1"/>
          </p:cNvSpPr>
          <p:nvPr>
            <p:ph type="dt" sz="half" idx="10"/>
          </p:nvPr>
        </p:nvSpPr>
        <p:spPr/>
        <p:txBody>
          <a:bodyPr/>
          <a:lstStyle/>
          <a:p>
            <a:fld id="{866C5705-9E51-4E2D-BBFC-FA6D0F00C075}" type="datetime1">
              <a:rPr lang="en-GB" smtClean="0"/>
              <a:t>14/02/2025</a:t>
            </a:fld>
            <a:endParaRPr lang="en-GB"/>
          </a:p>
        </p:txBody>
      </p:sp>
      <p:sp>
        <p:nvSpPr>
          <p:cNvPr id="5" name="Footer Placeholder 4">
            <a:extLst>
              <a:ext uri="{FF2B5EF4-FFF2-40B4-BE49-F238E27FC236}">
                <a16:creationId xmlns:a16="http://schemas.microsoft.com/office/drawing/2014/main" id="{7B7B7FB9-3A2B-4794-9751-734581006B73}"/>
              </a:ext>
            </a:extLst>
          </p:cNvPr>
          <p:cNvSpPr>
            <a:spLocks noGrp="1"/>
          </p:cNvSpPr>
          <p:nvPr>
            <p:ph type="ftr" sz="quarter" idx="11"/>
          </p:nvPr>
        </p:nvSpPr>
        <p:spPr/>
        <p:txBody>
          <a:bodyPr/>
          <a:lstStyle/>
          <a:p>
            <a:r>
              <a:rPr lang="en-GB"/>
              <a:t>Mental Health Skills for Managers – Course overview</a:t>
            </a:r>
          </a:p>
        </p:txBody>
      </p:sp>
      <p:sp>
        <p:nvSpPr>
          <p:cNvPr id="6" name="Slide Number Placeholder 5">
            <a:extLst>
              <a:ext uri="{FF2B5EF4-FFF2-40B4-BE49-F238E27FC236}">
                <a16:creationId xmlns:a16="http://schemas.microsoft.com/office/drawing/2014/main" id="{59F4597B-37CE-4141-BDFD-E226E9FF2AFC}"/>
              </a:ext>
            </a:extLst>
          </p:cNvPr>
          <p:cNvSpPr>
            <a:spLocks noGrp="1"/>
          </p:cNvSpPr>
          <p:nvPr>
            <p:ph type="sldNum" sz="quarter" idx="12"/>
          </p:nvPr>
        </p:nvSpPr>
        <p:spPr/>
        <p:txBody>
          <a:bodyPr/>
          <a:lstStyle/>
          <a:p>
            <a:fld id="{9B37D45F-09D9-439D-9006-1BE1EB2F090E}" type="slidenum">
              <a:rPr lang="en-GB" smtClean="0"/>
              <a:t>‹#›</a:t>
            </a:fld>
            <a:endParaRPr lang="en-GB"/>
          </a:p>
        </p:txBody>
      </p:sp>
    </p:spTree>
    <p:extLst>
      <p:ext uri="{BB962C8B-B14F-4D97-AF65-F5344CB8AC3E}">
        <p14:creationId xmlns:p14="http://schemas.microsoft.com/office/powerpoint/2010/main" val="2544234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5445-1C68-42CC-9C2A-4C89586A9593}"/>
              </a:ext>
            </a:extLst>
          </p:cNvPr>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07B142-003B-4AFE-80B3-A862D6C0BD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982B93-568B-4B26-9355-11FA0452B8DA}"/>
              </a:ext>
            </a:extLst>
          </p:cNvPr>
          <p:cNvSpPr>
            <a:spLocks noGrp="1"/>
          </p:cNvSpPr>
          <p:nvPr>
            <p:ph type="dt" sz="half" idx="10"/>
          </p:nvPr>
        </p:nvSpPr>
        <p:spPr>
          <a:xfrm>
            <a:off x="8153400" y="6305120"/>
            <a:ext cx="2547550" cy="242158"/>
          </a:xfrm>
          <a:prstGeom prst="rect">
            <a:avLst/>
          </a:prstGeom>
        </p:spPr>
        <p:txBody>
          <a:bodyPr/>
          <a:lstStyle/>
          <a:p>
            <a:fld id="{5A4DE8E6-0315-44BF-8946-3CA5EF8711AD}" type="datetime1">
              <a:rPr lang="en-GB" smtClean="0"/>
              <a:t>14/02/2025</a:t>
            </a:fld>
            <a:endParaRPr lang="en-GB"/>
          </a:p>
        </p:txBody>
      </p:sp>
      <p:sp>
        <p:nvSpPr>
          <p:cNvPr id="5" name="Footer Placeholder 4">
            <a:extLst>
              <a:ext uri="{FF2B5EF4-FFF2-40B4-BE49-F238E27FC236}">
                <a16:creationId xmlns:a16="http://schemas.microsoft.com/office/drawing/2014/main" id="{A07A4208-20B9-4753-9D73-B887E4053573}"/>
              </a:ext>
            </a:extLst>
          </p:cNvPr>
          <p:cNvSpPr>
            <a:spLocks noGrp="1"/>
          </p:cNvSpPr>
          <p:nvPr>
            <p:ph type="ftr" sz="quarter" idx="11"/>
          </p:nvPr>
        </p:nvSpPr>
        <p:spPr>
          <a:xfrm>
            <a:off x="838200" y="6305120"/>
            <a:ext cx="7315200" cy="242158"/>
          </a:xfrm>
          <a:prstGeom prst="rect">
            <a:avLst/>
          </a:prstGeom>
        </p:spPr>
        <p:txBody>
          <a:bodyPr/>
          <a:lstStyle>
            <a:lvl1pPr>
              <a:defRPr/>
            </a:lvl1pPr>
          </a:lstStyle>
          <a:p>
            <a:r>
              <a:rPr lang="en-GB"/>
              <a:t>Mental Health Skills for Managers – Course overview</a:t>
            </a:r>
          </a:p>
        </p:txBody>
      </p:sp>
      <p:sp>
        <p:nvSpPr>
          <p:cNvPr id="6" name="Slide Number Placeholder 5">
            <a:extLst>
              <a:ext uri="{FF2B5EF4-FFF2-40B4-BE49-F238E27FC236}">
                <a16:creationId xmlns:a16="http://schemas.microsoft.com/office/drawing/2014/main" id="{DFBD168A-F127-4D98-BC17-61937681C673}"/>
              </a:ext>
            </a:extLst>
          </p:cNvPr>
          <p:cNvSpPr>
            <a:spLocks noGrp="1"/>
          </p:cNvSpPr>
          <p:nvPr>
            <p:ph type="sldNum" sz="quarter" idx="12"/>
          </p:nvPr>
        </p:nvSpPr>
        <p:spPr>
          <a:xfrm>
            <a:off x="183261" y="6305120"/>
            <a:ext cx="654939" cy="242158"/>
          </a:xfrm>
          <a:prstGeom prst="rect">
            <a:avLst/>
          </a:prstGeom>
        </p:spPr>
        <p:txBody>
          <a:bodyPr/>
          <a:lstStyle/>
          <a:p>
            <a:fld id="{ED678217-6872-44DD-9F06-6E6C8EF6EFCA}" type="slidenum">
              <a:rPr lang="en-GB" smtClean="0"/>
              <a:t>‹#›</a:t>
            </a:fld>
            <a:endParaRPr lang="en-GB"/>
          </a:p>
        </p:txBody>
      </p:sp>
    </p:spTree>
    <p:extLst>
      <p:ext uri="{BB962C8B-B14F-4D97-AF65-F5344CB8AC3E}">
        <p14:creationId xmlns:p14="http://schemas.microsoft.com/office/powerpoint/2010/main" val="247614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5445-1C68-42CC-9C2A-4C89586A95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07B142-003B-4AFE-80B3-A862D6C0BDBF}"/>
              </a:ext>
            </a:extLst>
          </p:cNvPr>
          <p:cNvSpPr>
            <a:spLocks noGrp="1"/>
          </p:cNvSpPr>
          <p:nvPr>
            <p:ph idx="1"/>
          </p:nvPr>
        </p:nvSpPr>
        <p:spPr>
          <a:xfrm>
            <a:off x="838200" y="1971675"/>
            <a:ext cx="4688875" cy="4205288"/>
          </a:xfrm>
        </p:spPr>
        <p:txBody>
          <a:bodyPr/>
          <a:lstStyle>
            <a:lvl1pPr marL="0" indent="0">
              <a:buNone/>
              <a:defRPr b="1"/>
            </a:lvl1pPr>
            <a:lvl2pPr marL="0" indent="0">
              <a:buNone/>
              <a:defRPr/>
            </a:lvl2pPr>
            <a:lvl3pPr marL="266700" indent="-266700">
              <a:defRPr b="1"/>
            </a:lvl3pPr>
            <a:lvl4pPr marL="266700" indent="-266700">
              <a:defRPr/>
            </a:lvl4pPr>
            <a:lvl5pPr marL="628650" indent="-2667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982B93-568B-4B26-9355-11FA0452B8DA}"/>
              </a:ext>
            </a:extLst>
          </p:cNvPr>
          <p:cNvSpPr>
            <a:spLocks noGrp="1"/>
          </p:cNvSpPr>
          <p:nvPr>
            <p:ph type="dt" sz="half" idx="10"/>
          </p:nvPr>
        </p:nvSpPr>
        <p:spPr>
          <a:xfrm>
            <a:off x="8153400" y="6305120"/>
            <a:ext cx="2547550" cy="242158"/>
          </a:xfrm>
          <a:prstGeom prst="rect">
            <a:avLst/>
          </a:prstGeom>
        </p:spPr>
        <p:txBody>
          <a:bodyPr/>
          <a:lstStyle/>
          <a:p>
            <a:fld id="{E9538D7C-FCD0-49FE-9B86-95230281E852}" type="datetime1">
              <a:rPr lang="en-GB" smtClean="0"/>
              <a:t>14/02/2025</a:t>
            </a:fld>
            <a:endParaRPr lang="en-GB"/>
          </a:p>
        </p:txBody>
      </p:sp>
      <p:sp>
        <p:nvSpPr>
          <p:cNvPr id="5" name="Footer Placeholder 4">
            <a:extLst>
              <a:ext uri="{FF2B5EF4-FFF2-40B4-BE49-F238E27FC236}">
                <a16:creationId xmlns:a16="http://schemas.microsoft.com/office/drawing/2014/main" id="{A07A4208-20B9-4753-9D73-B887E4053573}"/>
              </a:ext>
            </a:extLst>
          </p:cNvPr>
          <p:cNvSpPr>
            <a:spLocks noGrp="1"/>
          </p:cNvSpPr>
          <p:nvPr>
            <p:ph type="ftr" sz="quarter" idx="11"/>
          </p:nvPr>
        </p:nvSpPr>
        <p:spPr>
          <a:xfrm>
            <a:off x="838200" y="6305120"/>
            <a:ext cx="7315200" cy="242158"/>
          </a:xfrm>
          <a:prstGeom prst="rect">
            <a:avLst/>
          </a:prstGeom>
        </p:spPr>
        <p:txBody>
          <a:bodyPr/>
          <a:lstStyle/>
          <a:p>
            <a:r>
              <a:rPr lang="en-GB"/>
              <a:t>Mental Health Skills for Managers – Course overview</a:t>
            </a:r>
          </a:p>
        </p:txBody>
      </p:sp>
      <p:sp>
        <p:nvSpPr>
          <p:cNvPr id="6" name="Slide Number Placeholder 5">
            <a:extLst>
              <a:ext uri="{FF2B5EF4-FFF2-40B4-BE49-F238E27FC236}">
                <a16:creationId xmlns:a16="http://schemas.microsoft.com/office/drawing/2014/main" id="{DFBD168A-F127-4D98-BC17-61937681C673}"/>
              </a:ext>
            </a:extLst>
          </p:cNvPr>
          <p:cNvSpPr>
            <a:spLocks noGrp="1"/>
          </p:cNvSpPr>
          <p:nvPr>
            <p:ph type="sldNum" sz="quarter" idx="12"/>
          </p:nvPr>
        </p:nvSpPr>
        <p:spPr>
          <a:xfrm>
            <a:off x="183261" y="6305120"/>
            <a:ext cx="654939" cy="242158"/>
          </a:xfrm>
          <a:prstGeom prst="rect">
            <a:avLst/>
          </a:prstGeom>
        </p:spPr>
        <p:txBody>
          <a:bodyPr/>
          <a:lstStyle/>
          <a:p>
            <a:fld id="{ED678217-6872-44DD-9F06-6E6C8EF6EFCA}" type="slidenum">
              <a:rPr lang="en-GB" smtClean="0"/>
              <a:t>‹#›</a:t>
            </a:fld>
            <a:endParaRPr lang="en-GB"/>
          </a:p>
        </p:txBody>
      </p:sp>
      <p:sp>
        <p:nvSpPr>
          <p:cNvPr id="9" name="Picture Placeholder 8">
            <a:extLst>
              <a:ext uri="{FF2B5EF4-FFF2-40B4-BE49-F238E27FC236}">
                <a16:creationId xmlns:a16="http://schemas.microsoft.com/office/drawing/2014/main" id="{7CA03489-C172-462D-808A-7AE7522315A6}"/>
              </a:ext>
            </a:extLst>
          </p:cNvPr>
          <p:cNvSpPr>
            <a:spLocks noGrp="1"/>
          </p:cNvSpPr>
          <p:nvPr>
            <p:ph type="pic" sz="quarter" idx="14"/>
          </p:nvPr>
        </p:nvSpPr>
        <p:spPr>
          <a:xfrm>
            <a:off x="6011863" y="1971675"/>
            <a:ext cx="4689475" cy="3714750"/>
          </a:xfrm>
        </p:spPr>
        <p:txBody>
          <a:bodyPr/>
          <a:lstStyle/>
          <a:p>
            <a:r>
              <a:rPr lang="en-US"/>
              <a:t>Click icon to add picture</a:t>
            </a:r>
            <a:endParaRPr lang="en-GB"/>
          </a:p>
        </p:txBody>
      </p:sp>
    </p:spTree>
    <p:extLst>
      <p:ext uri="{BB962C8B-B14F-4D97-AF65-F5344CB8AC3E}">
        <p14:creationId xmlns:p14="http://schemas.microsoft.com/office/powerpoint/2010/main" val="268297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5445-1C68-42CC-9C2A-4C89586A95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07B142-003B-4AFE-80B3-A862D6C0BDBF}"/>
              </a:ext>
            </a:extLst>
          </p:cNvPr>
          <p:cNvSpPr>
            <a:spLocks noGrp="1"/>
          </p:cNvSpPr>
          <p:nvPr>
            <p:ph idx="1"/>
          </p:nvPr>
        </p:nvSpPr>
        <p:spPr>
          <a:xfrm>
            <a:off x="838200" y="1971675"/>
            <a:ext cx="4688875" cy="4205288"/>
          </a:xfrm>
        </p:spPr>
        <p:txBody>
          <a:bodyPr/>
          <a:lstStyle>
            <a:lvl1pPr marL="0" indent="0">
              <a:buNone/>
              <a:defRPr b="1"/>
            </a:lvl1pPr>
            <a:lvl2pPr marL="0" indent="0">
              <a:buNone/>
              <a:defRPr/>
            </a:lvl2pPr>
            <a:lvl3pPr marL="266700" indent="-266700">
              <a:defRPr b="1"/>
            </a:lvl3pPr>
            <a:lvl4pPr marL="266700" indent="-266700">
              <a:defRPr/>
            </a:lvl4pPr>
            <a:lvl5pPr marL="628650" indent="-2667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982B93-568B-4B26-9355-11FA0452B8DA}"/>
              </a:ext>
            </a:extLst>
          </p:cNvPr>
          <p:cNvSpPr>
            <a:spLocks noGrp="1"/>
          </p:cNvSpPr>
          <p:nvPr>
            <p:ph type="dt" sz="half" idx="10"/>
          </p:nvPr>
        </p:nvSpPr>
        <p:spPr>
          <a:xfrm>
            <a:off x="8153400" y="6305120"/>
            <a:ext cx="2547550" cy="242158"/>
          </a:xfrm>
          <a:prstGeom prst="rect">
            <a:avLst/>
          </a:prstGeom>
        </p:spPr>
        <p:txBody>
          <a:bodyPr/>
          <a:lstStyle/>
          <a:p>
            <a:fld id="{B670DFF8-0A2B-4DA9-B3AA-4FFD95AB36F7}" type="datetime1">
              <a:rPr lang="en-GB" smtClean="0"/>
              <a:t>14/02/2025</a:t>
            </a:fld>
            <a:endParaRPr lang="en-GB"/>
          </a:p>
        </p:txBody>
      </p:sp>
      <p:sp>
        <p:nvSpPr>
          <p:cNvPr id="5" name="Footer Placeholder 4">
            <a:extLst>
              <a:ext uri="{FF2B5EF4-FFF2-40B4-BE49-F238E27FC236}">
                <a16:creationId xmlns:a16="http://schemas.microsoft.com/office/drawing/2014/main" id="{A07A4208-20B9-4753-9D73-B887E4053573}"/>
              </a:ext>
            </a:extLst>
          </p:cNvPr>
          <p:cNvSpPr>
            <a:spLocks noGrp="1"/>
          </p:cNvSpPr>
          <p:nvPr>
            <p:ph type="ftr" sz="quarter" idx="11"/>
          </p:nvPr>
        </p:nvSpPr>
        <p:spPr>
          <a:xfrm>
            <a:off x="838200" y="6305120"/>
            <a:ext cx="7315200" cy="242158"/>
          </a:xfrm>
          <a:prstGeom prst="rect">
            <a:avLst/>
          </a:prstGeom>
        </p:spPr>
        <p:txBody>
          <a:bodyPr/>
          <a:lstStyle/>
          <a:p>
            <a:r>
              <a:rPr lang="en-GB"/>
              <a:t>Mental Health Skills for Managers – Course overview</a:t>
            </a:r>
          </a:p>
        </p:txBody>
      </p:sp>
      <p:sp>
        <p:nvSpPr>
          <p:cNvPr id="6" name="Slide Number Placeholder 5">
            <a:extLst>
              <a:ext uri="{FF2B5EF4-FFF2-40B4-BE49-F238E27FC236}">
                <a16:creationId xmlns:a16="http://schemas.microsoft.com/office/drawing/2014/main" id="{DFBD168A-F127-4D98-BC17-61937681C673}"/>
              </a:ext>
            </a:extLst>
          </p:cNvPr>
          <p:cNvSpPr>
            <a:spLocks noGrp="1"/>
          </p:cNvSpPr>
          <p:nvPr>
            <p:ph type="sldNum" sz="quarter" idx="12"/>
          </p:nvPr>
        </p:nvSpPr>
        <p:spPr>
          <a:xfrm>
            <a:off x="183261" y="6305120"/>
            <a:ext cx="654939" cy="242158"/>
          </a:xfrm>
          <a:prstGeom prst="rect">
            <a:avLst/>
          </a:prstGeom>
        </p:spPr>
        <p:txBody>
          <a:bodyPr/>
          <a:lstStyle/>
          <a:p>
            <a:fld id="{ED678217-6872-44DD-9F06-6E6C8EF6EFCA}" type="slidenum">
              <a:rPr lang="en-GB" smtClean="0"/>
              <a:t>‹#›</a:t>
            </a:fld>
            <a:endParaRPr lang="en-GB"/>
          </a:p>
        </p:txBody>
      </p:sp>
      <p:sp>
        <p:nvSpPr>
          <p:cNvPr id="7" name="Content Placeholder 2">
            <a:extLst>
              <a:ext uri="{FF2B5EF4-FFF2-40B4-BE49-F238E27FC236}">
                <a16:creationId xmlns:a16="http://schemas.microsoft.com/office/drawing/2014/main" id="{9D29F2B8-E5CE-47BF-8F27-7D2F2F1937D4}"/>
              </a:ext>
            </a:extLst>
          </p:cNvPr>
          <p:cNvSpPr>
            <a:spLocks noGrp="1"/>
          </p:cNvSpPr>
          <p:nvPr>
            <p:ph idx="13"/>
          </p:nvPr>
        </p:nvSpPr>
        <p:spPr>
          <a:xfrm>
            <a:off x="6012075" y="1971674"/>
            <a:ext cx="4688875" cy="4205288"/>
          </a:xfrm>
        </p:spPr>
        <p:txBody>
          <a:bodyPr/>
          <a:lstStyle>
            <a:lvl1pPr marL="0" indent="0">
              <a:buNone/>
              <a:defRPr b="1"/>
            </a:lvl1pPr>
            <a:lvl2pPr marL="0" indent="0">
              <a:buNone/>
              <a:defRPr/>
            </a:lvl2pPr>
            <a:lvl3pPr marL="266700" indent="-266700">
              <a:defRPr b="1"/>
            </a:lvl3pPr>
            <a:lvl4pPr marL="266700" indent="-266700">
              <a:defRPr/>
            </a:lvl4pPr>
            <a:lvl5pPr marL="628650" indent="-2667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52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5445-1C68-42CC-9C2A-4C89586A9593}"/>
              </a:ext>
            </a:extLst>
          </p:cNvPr>
          <p:cNvSpPr>
            <a:spLocks noGrp="1"/>
          </p:cNvSpPr>
          <p:nvPr>
            <p:ph type="title"/>
          </p:nvPr>
        </p:nvSpPr>
        <p:spPr/>
        <p:txBody>
          <a:bodyPr/>
          <a:lstStyle>
            <a:lvl1pPr>
              <a:defRPr/>
            </a:lvl1pPr>
          </a:lstStyle>
          <a:p>
            <a:endParaRPr lang="en-GB"/>
          </a:p>
        </p:txBody>
      </p:sp>
      <p:sp>
        <p:nvSpPr>
          <p:cNvPr id="4" name="Date Placeholder 3">
            <a:extLst>
              <a:ext uri="{FF2B5EF4-FFF2-40B4-BE49-F238E27FC236}">
                <a16:creationId xmlns:a16="http://schemas.microsoft.com/office/drawing/2014/main" id="{93982B93-568B-4B26-9355-11FA0452B8DA}"/>
              </a:ext>
            </a:extLst>
          </p:cNvPr>
          <p:cNvSpPr>
            <a:spLocks noGrp="1"/>
          </p:cNvSpPr>
          <p:nvPr>
            <p:ph type="dt" sz="half" idx="10"/>
          </p:nvPr>
        </p:nvSpPr>
        <p:spPr>
          <a:xfrm>
            <a:off x="8153400" y="6305120"/>
            <a:ext cx="2547550" cy="242158"/>
          </a:xfrm>
          <a:prstGeom prst="rect">
            <a:avLst/>
          </a:prstGeom>
        </p:spPr>
        <p:txBody>
          <a:bodyPr/>
          <a:lstStyle/>
          <a:p>
            <a:fld id="{AC915E15-DD2A-4D91-ADF0-B14B937FA0F6}" type="datetime1">
              <a:rPr lang="en-GB" smtClean="0"/>
              <a:t>14/02/2025</a:t>
            </a:fld>
            <a:endParaRPr lang="en-GB"/>
          </a:p>
        </p:txBody>
      </p:sp>
      <p:sp>
        <p:nvSpPr>
          <p:cNvPr id="5" name="Footer Placeholder 4">
            <a:extLst>
              <a:ext uri="{FF2B5EF4-FFF2-40B4-BE49-F238E27FC236}">
                <a16:creationId xmlns:a16="http://schemas.microsoft.com/office/drawing/2014/main" id="{A07A4208-20B9-4753-9D73-B887E4053573}"/>
              </a:ext>
            </a:extLst>
          </p:cNvPr>
          <p:cNvSpPr>
            <a:spLocks noGrp="1"/>
          </p:cNvSpPr>
          <p:nvPr>
            <p:ph type="ftr" sz="quarter" idx="11"/>
          </p:nvPr>
        </p:nvSpPr>
        <p:spPr>
          <a:xfrm>
            <a:off x="838200" y="6305120"/>
            <a:ext cx="7315200" cy="242158"/>
          </a:xfrm>
          <a:prstGeom prst="rect">
            <a:avLst/>
          </a:prstGeom>
        </p:spPr>
        <p:txBody>
          <a:bodyPr/>
          <a:lstStyle>
            <a:lvl1pPr>
              <a:defRPr/>
            </a:lvl1pPr>
          </a:lstStyle>
          <a:p>
            <a:r>
              <a:rPr lang="en-GB"/>
              <a:t>Mental Health Skills for Managers – Course overview</a:t>
            </a:r>
          </a:p>
        </p:txBody>
      </p:sp>
      <p:sp>
        <p:nvSpPr>
          <p:cNvPr id="6" name="Slide Number Placeholder 5">
            <a:extLst>
              <a:ext uri="{FF2B5EF4-FFF2-40B4-BE49-F238E27FC236}">
                <a16:creationId xmlns:a16="http://schemas.microsoft.com/office/drawing/2014/main" id="{DFBD168A-F127-4D98-BC17-61937681C673}"/>
              </a:ext>
            </a:extLst>
          </p:cNvPr>
          <p:cNvSpPr>
            <a:spLocks noGrp="1"/>
          </p:cNvSpPr>
          <p:nvPr>
            <p:ph type="sldNum" sz="quarter" idx="12"/>
          </p:nvPr>
        </p:nvSpPr>
        <p:spPr>
          <a:xfrm>
            <a:off x="183261" y="6305120"/>
            <a:ext cx="654939" cy="242158"/>
          </a:xfrm>
          <a:prstGeom prst="rect">
            <a:avLst/>
          </a:prstGeom>
        </p:spPr>
        <p:txBody>
          <a:bodyPr/>
          <a:lstStyle/>
          <a:p>
            <a:fld id="{ED678217-6872-44DD-9F06-6E6C8EF6EFCA}" type="slidenum">
              <a:rPr lang="en-GB" smtClean="0"/>
              <a:t>‹#›</a:t>
            </a:fld>
            <a:endParaRPr lang="en-GB"/>
          </a:p>
        </p:txBody>
      </p:sp>
    </p:spTree>
    <p:extLst>
      <p:ext uri="{BB962C8B-B14F-4D97-AF65-F5344CB8AC3E}">
        <p14:creationId xmlns:p14="http://schemas.microsoft.com/office/powerpoint/2010/main" val="394482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5445-1C68-42CC-9C2A-4C89586A9593}"/>
              </a:ext>
            </a:extLst>
          </p:cNvPr>
          <p:cNvSpPr>
            <a:spLocks noGrp="1"/>
          </p:cNvSpPr>
          <p:nvPr>
            <p:ph type="title"/>
          </p:nvPr>
        </p:nvSpPr>
        <p:spPr/>
        <p:txBody>
          <a:bodyPr/>
          <a:lstStyle>
            <a:lvl1pPr>
              <a:defRPr/>
            </a:lvl1pPr>
          </a:lstStyle>
          <a:p>
            <a:endParaRPr lang="en-GB"/>
          </a:p>
        </p:txBody>
      </p:sp>
      <p:sp>
        <p:nvSpPr>
          <p:cNvPr id="4" name="Date Placeholder 3">
            <a:extLst>
              <a:ext uri="{FF2B5EF4-FFF2-40B4-BE49-F238E27FC236}">
                <a16:creationId xmlns:a16="http://schemas.microsoft.com/office/drawing/2014/main" id="{93982B93-568B-4B26-9355-11FA0452B8DA}"/>
              </a:ext>
            </a:extLst>
          </p:cNvPr>
          <p:cNvSpPr>
            <a:spLocks noGrp="1"/>
          </p:cNvSpPr>
          <p:nvPr>
            <p:ph type="dt" sz="half" idx="10"/>
          </p:nvPr>
        </p:nvSpPr>
        <p:spPr>
          <a:xfrm>
            <a:off x="8153400" y="6305120"/>
            <a:ext cx="2547550" cy="242158"/>
          </a:xfrm>
          <a:prstGeom prst="rect">
            <a:avLst/>
          </a:prstGeom>
        </p:spPr>
        <p:txBody>
          <a:bodyPr/>
          <a:lstStyle/>
          <a:p>
            <a:fld id="{47547AB0-C861-4E77-8613-BAA3AB6955EC}" type="datetime1">
              <a:rPr lang="en-GB" smtClean="0"/>
              <a:t>14/02/2025</a:t>
            </a:fld>
            <a:endParaRPr lang="en-GB"/>
          </a:p>
        </p:txBody>
      </p:sp>
      <p:sp>
        <p:nvSpPr>
          <p:cNvPr id="5" name="Footer Placeholder 4">
            <a:extLst>
              <a:ext uri="{FF2B5EF4-FFF2-40B4-BE49-F238E27FC236}">
                <a16:creationId xmlns:a16="http://schemas.microsoft.com/office/drawing/2014/main" id="{A07A4208-20B9-4753-9D73-B887E4053573}"/>
              </a:ext>
            </a:extLst>
          </p:cNvPr>
          <p:cNvSpPr>
            <a:spLocks noGrp="1"/>
          </p:cNvSpPr>
          <p:nvPr>
            <p:ph type="ftr" sz="quarter" idx="11"/>
          </p:nvPr>
        </p:nvSpPr>
        <p:spPr>
          <a:xfrm>
            <a:off x="838200" y="6305120"/>
            <a:ext cx="7315200" cy="242158"/>
          </a:xfrm>
          <a:prstGeom prst="rect">
            <a:avLst/>
          </a:prstGeom>
        </p:spPr>
        <p:txBody>
          <a:bodyPr/>
          <a:lstStyle>
            <a:lvl1pPr>
              <a:defRPr/>
            </a:lvl1pPr>
          </a:lstStyle>
          <a:p>
            <a:r>
              <a:rPr lang="en-GB"/>
              <a:t>Mental Health Skills for Managers – Course overview</a:t>
            </a:r>
          </a:p>
        </p:txBody>
      </p:sp>
      <p:sp>
        <p:nvSpPr>
          <p:cNvPr id="6" name="Slide Number Placeholder 5">
            <a:extLst>
              <a:ext uri="{FF2B5EF4-FFF2-40B4-BE49-F238E27FC236}">
                <a16:creationId xmlns:a16="http://schemas.microsoft.com/office/drawing/2014/main" id="{DFBD168A-F127-4D98-BC17-61937681C673}"/>
              </a:ext>
            </a:extLst>
          </p:cNvPr>
          <p:cNvSpPr>
            <a:spLocks noGrp="1"/>
          </p:cNvSpPr>
          <p:nvPr>
            <p:ph type="sldNum" sz="quarter" idx="12"/>
          </p:nvPr>
        </p:nvSpPr>
        <p:spPr>
          <a:xfrm>
            <a:off x="183261" y="6305120"/>
            <a:ext cx="654939" cy="242158"/>
          </a:xfrm>
          <a:prstGeom prst="rect">
            <a:avLst/>
          </a:prstGeom>
        </p:spPr>
        <p:txBody>
          <a:bodyPr/>
          <a:lstStyle/>
          <a:p>
            <a:fld id="{ED678217-6872-44DD-9F06-6E6C8EF6EFCA}" type="slidenum">
              <a:rPr lang="en-GB" smtClean="0"/>
              <a:t>‹#›</a:t>
            </a:fld>
            <a:endParaRPr lang="en-GB"/>
          </a:p>
        </p:txBody>
      </p:sp>
      <p:sp>
        <p:nvSpPr>
          <p:cNvPr id="7" name="Content Placeholder 2">
            <a:extLst>
              <a:ext uri="{FF2B5EF4-FFF2-40B4-BE49-F238E27FC236}">
                <a16:creationId xmlns:a16="http://schemas.microsoft.com/office/drawing/2014/main" id="{5D07B957-405B-46CE-B633-BBBE33C2475E}"/>
              </a:ext>
            </a:extLst>
          </p:cNvPr>
          <p:cNvSpPr>
            <a:spLocks noGrp="1"/>
          </p:cNvSpPr>
          <p:nvPr>
            <p:ph idx="1"/>
          </p:nvPr>
        </p:nvSpPr>
        <p:spPr>
          <a:xfrm>
            <a:off x="838200" y="3282884"/>
            <a:ext cx="4688875" cy="1854783"/>
          </a:xfrm>
        </p:spPr>
        <p:txBody>
          <a:bodyPr/>
          <a:lstStyle>
            <a:lvl1pPr marL="0" indent="0" algn="ctr">
              <a:buNone/>
              <a:defRPr b="0"/>
            </a:lvl1pPr>
            <a:lvl2pPr marL="0" indent="0">
              <a:buNone/>
              <a:defRPr/>
            </a:lvl2pPr>
            <a:lvl3pPr marL="266700" indent="-266700">
              <a:defRPr b="1"/>
            </a:lvl3pPr>
            <a:lvl4pPr marL="266700" indent="-266700">
              <a:defRPr/>
            </a:lvl4pPr>
            <a:lvl5pPr marL="628650" indent="-266700">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61EFF5A4-28EB-4899-8856-348C43E259F4}"/>
              </a:ext>
            </a:extLst>
          </p:cNvPr>
          <p:cNvSpPr>
            <a:spLocks noGrp="1"/>
          </p:cNvSpPr>
          <p:nvPr>
            <p:ph idx="13" hasCustomPrompt="1"/>
          </p:nvPr>
        </p:nvSpPr>
        <p:spPr>
          <a:xfrm>
            <a:off x="838200" y="2729746"/>
            <a:ext cx="4688875" cy="409380"/>
          </a:xfrm>
        </p:spPr>
        <p:txBody>
          <a:bodyPr>
            <a:noAutofit/>
          </a:bodyPr>
          <a:lstStyle>
            <a:lvl1pPr marL="0" indent="0" algn="ctr">
              <a:buNone/>
              <a:defRPr sz="2800" b="1">
                <a:solidFill>
                  <a:schemeClr val="accent3"/>
                </a:solidFill>
              </a:defRPr>
            </a:lvl1pPr>
            <a:lvl2pPr marL="0" indent="0">
              <a:buNone/>
              <a:defRPr/>
            </a:lvl2pPr>
            <a:lvl3pPr marL="266700" indent="-266700">
              <a:defRPr b="1"/>
            </a:lvl3pPr>
            <a:lvl4pPr marL="266700" indent="-266700">
              <a:defRPr/>
            </a:lvl4pPr>
            <a:lvl5pPr marL="628650" indent="-266700">
              <a:defRPr/>
            </a:lvl5pPr>
          </a:lstStyle>
          <a:p>
            <a:pPr lvl="0"/>
            <a:r>
              <a:rPr lang="en-US"/>
              <a:t>Stat e.g. 1 in 5</a:t>
            </a:r>
          </a:p>
        </p:txBody>
      </p:sp>
      <p:sp>
        <p:nvSpPr>
          <p:cNvPr id="9" name="Content Placeholder 2">
            <a:extLst>
              <a:ext uri="{FF2B5EF4-FFF2-40B4-BE49-F238E27FC236}">
                <a16:creationId xmlns:a16="http://schemas.microsoft.com/office/drawing/2014/main" id="{18A75EB4-8008-4A11-8FB8-1A884DCE8888}"/>
              </a:ext>
            </a:extLst>
          </p:cNvPr>
          <p:cNvSpPr>
            <a:spLocks noGrp="1"/>
          </p:cNvSpPr>
          <p:nvPr>
            <p:ph idx="14"/>
          </p:nvPr>
        </p:nvSpPr>
        <p:spPr>
          <a:xfrm>
            <a:off x="6041796" y="3282885"/>
            <a:ext cx="4688875" cy="1854782"/>
          </a:xfrm>
        </p:spPr>
        <p:txBody>
          <a:bodyPr/>
          <a:lstStyle>
            <a:lvl1pPr marL="0" indent="0" algn="ctr">
              <a:buNone/>
              <a:defRPr b="0"/>
            </a:lvl1pPr>
            <a:lvl2pPr marL="0" indent="0">
              <a:buNone/>
              <a:defRPr/>
            </a:lvl2pPr>
            <a:lvl3pPr marL="266700" indent="-266700">
              <a:defRPr b="1"/>
            </a:lvl3pPr>
            <a:lvl4pPr marL="266700" indent="-266700">
              <a:defRPr/>
            </a:lvl4pPr>
            <a:lvl5pPr marL="628650" indent="-266700">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BF397670-D9B2-4D2C-BE3D-65E243DFE68E}"/>
              </a:ext>
            </a:extLst>
          </p:cNvPr>
          <p:cNvSpPr>
            <a:spLocks noGrp="1"/>
          </p:cNvSpPr>
          <p:nvPr>
            <p:ph idx="15" hasCustomPrompt="1"/>
          </p:nvPr>
        </p:nvSpPr>
        <p:spPr>
          <a:xfrm>
            <a:off x="6041796" y="2729746"/>
            <a:ext cx="4688875" cy="409380"/>
          </a:xfrm>
        </p:spPr>
        <p:txBody>
          <a:bodyPr>
            <a:noAutofit/>
          </a:bodyPr>
          <a:lstStyle>
            <a:lvl1pPr marL="0" indent="0" algn="ctr">
              <a:buNone/>
              <a:defRPr sz="2800" b="1">
                <a:solidFill>
                  <a:schemeClr val="accent3"/>
                </a:solidFill>
              </a:defRPr>
            </a:lvl1pPr>
            <a:lvl2pPr marL="0" indent="0">
              <a:buNone/>
              <a:defRPr/>
            </a:lvl2pPr>
            <a:lvl3pPr marL="266700" indent="-266700">
              <a:defRPr b="1"/>
            </a:lvl3pPr>
            <a:lvl4pPr marL="266700" indent="-266700">
              <a:defRPr/>
            </a:lvl4pPr>
            <a:lvl5pPr marL="628650" indent="-266700">
              <a:defRPr/>
            </a:lvl5pPr>
          </a:lstStyle>
          <a:p>
            <a:pPr lvl="0"/>
            <a:r>
              <a:rPr lang="en-US"/>
              <a:t>Stat e.g. 9 out of 10</a:t>
            </a:r>
          </a:p>
        </p:txBody>
      </p:sp>
    </p:spTree>
    <p:extLst>
      <p:ext uri="{BB962C8B-B14F-4D97-AF65-F5344CB8AC3E}">
        <p14:creationId xmlns:p14="http://schemas.microsoft.com/office/powerpoint/2010/main" val="413071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5445-1C68-42CC-9C2A-4C89586A9593}"/>
              </a:ext>
            </a:extLst>
          </p:cNvPr>
          <p:cNvSpPr>
            <a:spLocks noGrp="1"/>
          </p:cNvSpPr>
          <p:nvPr>
            <p:ph type="title"/>
          </p:nvPr>
        </p:nvSpPr>
        <p:spPr/>
        <p:txBody>
          <a:bodyPr/>
          <a:lstStyle>
            <a:lvl1pPr>
              <a:defRPr/>
            </a:lvl1pPr>
          </a:lstStyle>
          <a:p>
            <a:endParaRPr lang="en-GB"/>
          </a:p>
        </p:txBody>
      </p:sp>
      <p:sp>
        <p:nvSpPr>
          <p:cNvPr id="4" name="Date Placeholder 3">
            <a:extLst>
              <a:ext uri="{FF2B5EF4-FFF2-40B4-BE49-F238E27FC236}">
                <a16:creationId xmlns:a16="http://schemas.microsoft.com/office/drawing/2014/main" id="{93982B93-568B-4B26-9355-11FA0452B8DA}"/>
              </a:ext>
            </a:extLst>
          </p:cNvPr>
          <p:cNvSpPr>
            <a:spLocks noGrp="1"/>
          </p:cNvSpPr>
          <p:nvPr>
            <p:ph type="dt" sz="half" idx="10"/>
          </p:nvPr>
        </p:nvSpPr>
        <p:spPr>
          <a:xfrm>
            <a:off x="8153400" y="6305120"/>
            <a:ext cx="2547550" cy="242158"/>
          </a:xfrm>
          <a:prstGeom prst="rect">
            <a:avLst/>
          </a:prstGeom>
        </p:spPr>
        <p:txBody>
          <a:bodyPr/>
          <a:lstStyle/>
          <a:p>
            <a:fld id="{14C1C233-1F08-48EE-9C29-29674A1A44F7}" type="datetime1">
              <a:rPr lang="en-GB" smtClean="0"/>
              <a:t>14/02/2025</a:t>
            </a:fld>
            <a:endParaRPr lang="en-GB"/>
          </a:p>
        </p:txBody>
      </p:sp>
      <p:sp>
        <p:nvSpPr>
          <p:cNvPr id="5" name="Footer Placeholder 4">
            <a:extLst>
              <a:ext uri="{FF2B5EF4-FFF2-40B4-BE49-F238E27FC236}">
                <a16:creationId xmlns:a16="http://schemas.microsoft.com/office/drawing/2014/main" id="{A07A4208-20B9-4753-9D73-B887E4053573}"/>
              </a:ext>
            </a:extLst>
          </p:cNvPr>
          <p:cNvSpPr>
            <a:spLocks noGrp="1"/>
          </p:cNvSpPr>
          <p:nvPr>
            <p:ph type="ftr" sz="quarter" idx="11"/>
          </p:nvPr>
        </p:nvSpPr>
        <p:spPr>
          <a:xfrm>
            <a:off x="838200" y="6305120"/>
            <a:ext cx="7315200" cy="242158"/>
          </a:xfrm>
          <a:prstGeom prst="rect">
            <a:avLst/>
          </a:prstGeom>
        </p:spPr>
        <p:txBody>
          <a:bodyPr/>
          <a:lstStyle>
            <a:lvl1pPr>
              <a:defRPr/>
            </a:lvl1pPr>
          </a:lstStyle>
          <a:p>
            <a:r>
              <a:rPr lang="en-GB"/>
              <a:t>Mental Health Skills for Managers – Course overview</a:t>
            </a:r>
          </a:p>
        </p:txBody>
      </p:sp>
      <p:sp>
        <p:nvSpPr>
          <p:cNvPr id="6" name="Slide Number Placeholder 5">
            <a:extLst>
              <a:ext uri="{FF2B5EF4-FFF2-40B4-BE49-F238E27FC236}">
                <a16:creationId xmlns:a16="http://schemas.microsoft.com/office/drawing/2014/main" id="{DFBD168A-F127-4D98-BC17-61937681C673}"/>
              </a:ext>
            </a:extLst>
          </p:cNvPr>
          <p:cNvSpPr>
            <a:spLocks noGrp="1"/>
          </p:cNvSpPr>
          <p:nvPr>
            <p:ph type="sldNum" sz="quarter" idx="12"/>
          </p:nvPr>
        </p:nvSpPr>
        <p:spPr>
          <a:xfrm>
            <a:off x="183261" y="6305120"/>
            <a:ext cx="654939" cy="242158"/>
          </a:xfrm>
          <a:prstGeom prst="rect">
            <a:avLst/>
          </a:prstGeom>
        </p:spPr>
        <p:txBody>
          <a:bodyPr/>
          <a:lstStyle/>
          <a:p>
            <a:fld id="{ED678217-6872-44DD-9F06-6E6C8EF6EFCA}" type="slidenum">
              <a:rPr lang="en-GB" smtClean="0"/>
              <a:t>‹#›</a:t>
            </a:fld>
            <a:endParaRPr lang="en-GB"/>
          </a:p>
        </p:txBody>
      </p:sp>
      <p:sp>
        <p:nvSpPr>
          <p:cNvPr id="7" name="Content Placeholder 2">
            <a:extLst>
              <a:ext uri="{FF2B5EF4-FFF2-40B4-BE49-F238E27FC236}">
                <a16:creationId xmlns:a16="http://schemas.microsoft.com/office/drawing/2014/main" id="{AA79FAD9-28EA-4214-8F27-A820217DBFA2}"/>
              </a:ext>
            </a:extLst>
          </p:cNvPr>
          <p:cNvSpPr>
            <a:spLocks noGrp="1" noChangeAspect="1"/>
          </p:cNvSpPr>
          <p:nvPr>
            <p:ph idx="1"/>
          </p:nvPr>
        </p:nvSpPr>
        <p:spPr>
          <a:xfrm>
            <a:off x="838200" y="1971675"/>
            <a:ext cx="3960000" cy="3960000"/>
          </a:xfrm>
          <a:prstGeom prst="roundRect">
            <a:avLst/>
          </a:prstGeom>
          <a:solidFill>
            <a:schemeClr val="accent3">
              <a:lumMod val="20000"/>
              <a:lumOff val="80000"/>
            </a:schemeClr>
          </a:solidFill>
          <a:ln>
            <a:noFill/>
          </a:ln>
          <a:effectLst>
            <a:softEdge rad="0"/>
          </a:effectLst>
        </p:spPr>
        <p:style>
          <a:lnRef idx="2">
            <a:schemeClr val="accent1"/>
          </a:lnRef>
          <a:fillRef idx="1">
            <a:schemeClr val="lt1"/>
          </a:fillRef>
          <a:effectRef idx="0">
            <a:schemeClr val="accent1"/>
          </a:effectRef>
          <a:fontRef idx="minor">
            <a:schemeClr val="dk1"/>
          </a:fontRef>
        </p:style>
        <p:txBody>
          <a:bodyPr lIns="360000" tIns="360000" rIns="360000" bIns="360000" anchor="ctr" anchorCtr="1"/>
          <a:lstStyle>
            <a:lvl1pPr marL="0" indent="0">
              <a:buNone/>
              <a:defRPr b="1"/>
            </a:lvl1pPr>
            <a:lvl2pPr marL="0" indent="0">
              <a:buNone/>
              <a:defRPr/>
            </a:lvl2pPr>
            <a:lvl3pPr marL="266700" indent="-266700">
              <a:defRPr b="1"/>
            </a:lvl3pPr>
            <a:lvl4pPr marL="266700" indent="-266700">
              <a:defRPr/>
            </a:lvl4pPr>
            <a:lvl5pPr marL="628650" indent="-266700">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0A5297A4-E01F-4B40-97BA-AC0AFDA011C4}"/>
              </a:ext>
            </a:extLst>
          </p:cNvPr>
          <p:cNvSpPr>
            <a:spLocks noGrp="1" noChangeAspect="1"/>
          </p:cNvSpPr>
          <p:nvPr>
            <p:ph idx="13"/>
          </p:nvPr>
        </p:nvSpPr>
        <p:spPr>
          <a:xfrm>
            <a:off x="6805367" y="1971675"/>
            <a:ext cx="3960000" cy="3960000"/>
          </a:xfrm>
          <a:prstGeom prst="roundRect">
            <a:avLst/>
          </a:prstGeom>
          <a:solidFill>
            <a:schemeClr val="accent3">
              <a:lumMod val="20000"/>
              <a:lumOff val="80000"/>
            </a:schemeClr>
          </a:solidFill>
          <a:ln>
            <a:noFill/>
          </a:ln>
          <a:effectLst>
            <a:softEdge rad="0"/>
          </a:effectLst>
        </p:spPr>
        <p:style>
          <a:lnRef idx="2">
            <a:schemeClr val="accent1"/>
          </a:lnRef>
          <a:fillRef idx="1">
            <a:schemeClr val="lt1"/>
          </a:fillRef>
          <a:effectRef idx="0">
            <a:schemeClr val="accent1"/>
          </a:effectRef>
          <a:fontRef idx="minor">
            <a:schemeClr val="dk1"/>
          </a:fontRef>
        </p:style>
        <p:txBody>
          <a:bodyPr lIns="360000" tIns="360000" rIns="360000" bIns="360000" anchor="ctr" anchorCtr="1"/>
          <a:lstStyle>
            <a:lvl1pPr marL="0" indent="0">
              <a:buNone/>
              <a:defRPr b="1"/>
            </a:lvl1pPr>
            <a:lvl2pPr marL="0" indent="0">
              <a:buNone/>
              <a:defRPr/>
            </a:lvl2pPr>
            <a:lvl3pPr marL="266700" indent="-266700">
              <a:defRPr b="1"/>
            </a:lvl3pPr>
            <a:lvl4pPr marL="266700" indent="-266700">
              <a:defRPr/>
            </a:lvl4pPr>
            <a:lvl5pPr marL="628650" indent="-266700">
              <a:defRPr/>
            </a:lvl5pPr>
          </a:lstStyle>
          <a:p>
            <a:pPr lvl="0"/>
            <a:r>
              <a:rPr lang="en-US"/>
              <a:t>Click to edit Master text styles</a:t>
            </a:r>
          </a:p>
        </p:txBody>
      </p:sp>
    </p:spTree>
    <p:extLst>
      <p:ext uri="{BB962C8B-B14F-4D97-AF65-F5344CB8AC3E}">
        <p14:creationId xmlns:p14="http://schemas.microsoft.com/office/powerpoint/2010/main" val="301961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76ED5AE-9547-41F2-B06B-9A4A2547F18B}"/>
              </a:ext>
            </a:extLst>
          </p:cNvPr>
          <p:cNvSpPr>
            <a:spLocks noGrp="1"/>
          </p:cNvSpPr>
          <p:nvPr>
            <p:ph type="dt" sz="half" idx="10"/>
          </p:nvPr>
        </p:nvSpPr>
        <p:spPr>
          <a:xfrm>
            <a:off x="8153400" y="6305120"/>
            <a:ext cx="2547550" cy="242158"/>
          </a:xfrm>
          <a:prstGeom prst="rect">
            <a:avLst/>
          </a:prstGeom>
        </p:spPr>
        <p:txBody>
          <a:bodyPr/>
          <a:lstStyle>
            <a:lvl1pPr>
              <a:defRPr>
                <a:solidFill>
                  <a:schemeClr val="bg1"/>
                </a:solidFill>
              </a:defRPr>
            </a:lvl1pPr>
          </a:lstStyle>
          <a:p>
            <a:fld id="{70F48FB0-C4C7-45E1-91E3-E57C3DE5DB4B}" type="datetime1">
              <a:rPr lang="en-GB" smtClean="0"/>
              <a:t>14/02/2025</a:t>
            </a:fld>
            <a:endParaRPr lang="en-GB"/>
          </a:p>
        </p:txBody>
      </p:sp>
      <p:sp>
        <p:nvSpPr>
          <p:cNvPr id="5" name="Footer Placeholder 4">
            <a:extLst>
              <a:ext uri="{FF2B5EF4-FFF2-40B4-BE49-F238E27FC236}">
                <a16:creationId xmlns:a16="http://schemas.microsoft.com/office/drawing/2014/main" id="{FE4F905B-25BE-412D-B986-0EB59F08440C}"/>
              </a:ext>
            </a:extLst>
          </p:cNvPr>
          <p:cNvSpPr>
            <a:spLocks noGrp="1"/>
          </p:cNvSpPr>
          <p:nvPr>
            <p:ph type="ftr" sz="quarter" idx="11"/>
          </p:nvPr>
        </p:nvSpPr>
        <p:spPr>
          <a:xfrm>
            <a:off x="838200" y="6305120"/>
            <a:ext cx="7315200" cy="242158"/>
          </a:xfrm>
          <a:prstGeom prst="rect">
            <a:avLst/>
          </a:prstGeom>
        </p:spPr>
        <p:txBody>
          <a:bodyPr/>
          <a:lstStyle>
            <a:lvl1pPr>
              <a:defRPr>
                <a:solidFill>
                  <a:schemeClr val="bg1"/>
                </a:solidFill>
              </a:defRPr>
            </a:lvl1pPr>
          </a:lstStyle>
          <a:p>
            <a:r>
              <a:rPr lang="en-GB"/>
              <a:t>Mental Health Skills for Managers – Course overview</a:t>
            </a:r>
          </a:p>
        </p:txBody>
      </p:sp>
      <p:sp>
        <p:nvSpPr>
          <p:cNvPr id="6" name="Slide Number Placeholder 5">
            <a:extLst>
              <a:ext uri="{FF2B5EF4-FFF2-40B4-BE49-F238E27FC236}">
                <a16:creationId xmlns:a16="http://schemas.microsoft.com/office/drawing/2014/main" id="{54F128D4-1F53-4D2D-A67B-FEEFEC2375D9}"/>
              </a:ext>
            </a:extLst>
          </p:cNvPr>
          <p:cNvSpPr>
            <a:spLocks noGrp="1"/>
          </p:cNvSpPr>
          <p:nvPr>
            <p:ph type="sldNum" sz="quarter" idx="12"/>
          </p:nvPr>
        </p:nvSpPr>
        <p:spPr>
          <a:xfrm>
            <a:off x="183261" y="6305120"/>
            <a:ext cx="654939" cy="242158"/>
          </a:xfrm>
          <a:prstGeom prst="rect">
            <a:avLst/>
          </a:prstGeom>
        </p:spPr>
        <p:txBody>
          <a:bodyPr/>
          <a:lstStyle>
            <a:lvl1pPr>
              <a:defRPr>
                <a:solidFill>
                  <a:schemeClr val="bg1"/>
                </a:solidFill>
              </a:defRPr>
            </a:lvl1pPr>
          </a:lstStyle>
          <a:p>
            <a:fld id="{ED678217-6872-44DD-9F06-6E6C8EF6EFCA}" type="slidenum">
              <a:rPr lang="en-GB" smtClean="0"/>
              <a:pPr/>
              <a:t>‹#›</a:t>
            </a:fld>
            <a:endParaRPr lang="en-GB"/>
          </a:p>
        </p:txBody>
      </p:sp>
      <p:sp>
        <p:nvSpPr>
          <p:cNvPr id="10" name="Text Placeholder 9">
            <a:extLst>
              <a:ext uri="{FF2B5EF4-FFF2-40B4-BE49-F238E27FC236}">
                <a16:creationId xmlns:a16="http://schemas.microsoft.com/office/drawing/2014/main" id="{807B1716-FD61-4C24-9531-FD2F3F749AEB}"/>
              </a:ext>
            </a:extLst>
          </p:cNvPr>
          <p:cNvSpPr>
            <a:spLocks noGrp="1"/>
          </p:cNvSpPr>
          <p:nvPr>
            <p:ph type="body" sz="quarter" idx="13" hasCustomPrompt="1"/>
          </p:nvPr>
        </p:nvSpPr>
        <p:spPr>
          <a:xfrm>
            <a:off x="1019174" y="885826"/>
            <a:ext cx="6561839" cy="3994518"/>
          </a:xfrm>
        </p:spPr>
        <p:txBody>
          <a:bodyPr>
            <a:normAutofit/>
          </a:bodyPr>
          <a:lstStyle>
            <a:lvl1pPr marL="0" indent="0">
              <a:buNone/>
              <a:defRPr sz="2800">
                <a:solidFill>
                  <a:schemeClr val="bg1"/>
                </a:solidFill>
              </a:defRPr>
            </a:lvl1pPr>
            <a:lvl2pPr marL="0" indent="0">
              <a:buNone/>
              <a:defRPr sz="3200" b="1">
                <a:solidFill>
                  <a:schemeClr val="bg1"/>
                </a:solidFill>
              </a:defRPr>
            </a:lvl2pPr>
            <a:lvl3pPr marL="0" indent="0">
              <a:buNone/>
              <a:defRPr sz="3600"/>
            </a:lvl3pPr>
            <a:lvl4pPr marL="0" indent="0">
              <a:buNone/>
              <a:defRPr sz="3600"/>
            </a:lvl4pPr>
            <a:lvl5pPr marL="0" indent="0">
              <a:buNone/>
              <a:defRPr sz="3600"/>
            </a:lvl5pPr>
          </a:lstStyle>
          <a:p>
            <a:pPr lvl="0"/>
            <a:r>
              <a:rPr lang="en-US"/>
              <a:t>Insert quote</a:t>
            </a:r>
          </a:p>
        </p:txBody>
      </p:sp>
      <p:pic>
        <p:nvPicPr>
          <p:cNvPr id="8" name="Graphic 7">
            <a:extLst>
              <a:ext uri="{FF2B5EF4-FFF2-40B4-BE49-F238E27FC236}">
                <a16:creationId xmlns:a16="http://schemas.microsoft.com/office/drawing/2014/main" id="{2E473CBE-FCE3-4A21-9832-7F8DB9992D9E}"/>
              </a:ext>
            </a:extLst>
          </p:cNvPr>
          <p:cNvPicPr>
            <a:picLocks noChangeAspect="1"/>
          </p:cNvPicPr>
          <p:nvPr userDrawn="1"/>
        </p:nvPicPr>
        <p:blipFill>
          <a:blip r:embed="rId2">
            <a:alphaModFix amt="23000"/>
            <a:extLst>
              <a:ext uri="{96DAC541-7B7A-43D3-8B79-37D633B846F1}">
                <asvg:svgBlip xmlns:asvg="http://schemas.microsoft.com/office/drawing/2016/SVG/main" r:embed="rId3"/>
              </a:ext>
            </a:extLst>
          </a:blip>
          <a:stretch>
            <a:fillRect/>
          </a:stretch>
        </p:blipFill>
        <p:spPr>
          <a:xfrm rot="805956">
            <a:off x="8161520" y="2743198"/>
            <a:ext cx="4731577" cy="4140129"/>
          </a:xfrm>
          <a:prstGeom prst="rect">
            <a:avLst/>
          </a:prstGeom>
        </p:spPr>
      </p:pic>
      <p:sp>
        <p:nvSpPr>
          <p:cNvPr id="9" name="Text Placeholder 9">
            <a:extLst>
              <a:ext uri="{FF2B5EF4-FFF2-40B4-BE49-F238E27FC236}">
                <a16:creationId xmlns:a16="http://schemas.microsoft.com/office/drawing/2014/main" id="{AE40BE24-0A50-4D39-8456-BBC8DBA1B81F}"/>
              </a:ext>
            </a:extLst>
          </p:cNvPr>
          <p:cNvSpPr>
            <a:spLocks noGrp="1"/>
          </p:cNvSpPr>
          <p:nvPr>
            <p:ph type="body" sz="quarter" idx="14" hasCustomPrompt="1"/>
          </p:nvPr>
        </p:nvSpPr>
        <p:spPr>
          <a:xfrm>
            <a:off x="1010860" y="5131760"/>
            <a:ext cx="6570153" cy="840413"/>
          </a:xfrm>
        </p:spPr>
        <p:txBody>
          <a:bodyPr>
            <a:normAutofit/>
          </a:bodyPr>
          <a:lstStyle>
            <a:lvl1pPr marL="0" indent="0">
              <a:spcBef>
                <a:spcPts val="0"/>
              </a:spcBef>
              <a:buNone/>
              <a:defRPr sz="2400" b="1">
                <a:solidFill>
                  <a:schemeClr val="bg1"/>
                </a:solidFill>
              </a:defRPr>
            </a:lvl1pPr>
            <a:lvl2pPr marL="0" indent="0">
              <a:buNone/>
              <a:defRPr sz="3200" b="1">
                <a:solidFill>
                  <a:schemeClr val="bg1"/>
                </a:solidFill>
              </a:defRPr>
            </a:lvl2pPr>
            <a:lvl3pPr marL="0" indent="0">
              <a:buNone/>
              <a:defRPr sz="3600"/>
            </a:lvl3pPr>
            <a:lvl4pPr marL="0" indent="0">
              <a:buNone/>
              <a:defRPr sz="3600"/>
            </a:lvl4pPr>
            <a:lvl5pPr marL="0" indent="0">
              <a:buNone/>
              <a:defRPr sz="3600"/>
            </a:lvl5pPr>
          </a:lstStyle>
          <a:p>
            <a:pPr lvl="0"/>
            <a:r>
              <a:rPr lang="en-US" err="1"/>
              <a:t>Firstname</a:t>
            </a:r>
            <a:r>
              <a:rPr lang="en-US"/>
              <a:t> </a:t>
            </a:r>
            <a:r>
              <a:rPr lang="en-US" err="1"/>
              <a:t>Lastname</a:t>
            </a:r>
            <a:endParaRPr lang="en-US"/>
          </a:p>
        </p:txBody>
      </p:sp>
    </p:spTree>
    <p:extLst>
      <p:ext uri="{BB962C8B-B14F-4D97-AF65-F5344CB8AC3E}">
        <p14:creationId xmlns:p14="http://schemas.microsoft.com/office/powerpoint/2010/main" val="225097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oll">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76ED5AE-9547-41F2-B06B-9A4A2547F18B}"/>
              </a:ext>
            </a:extLst>
          </p:cNvPr>
          <p:cNvSpPr>
            <a:spLocks noGrp="1"/>
          </p:cNvSpPr>
          <p:nvPr>
            <p:ph type="dt" sz="half" idx="10"/>
          </p:nvPr>
        </p:nvSpPr>
        <p:spPr>
          <a:xfrm>
            <a:off x="8153400" y="6305120"/>
            <a:ext cx="2547550" cy="242158"/>
          </a:xfrm>
          <a:prstGeom prst="rect">
            <a:avLst/>
          </a:prstGeom>
        </p:spPr>
        <p:txBody>
          <a:bodyPr/>
          <a:lstStyle>
            <a:lvl1pPr>
              <a:defRPr>
                <a:solidFill>
                  <a:schemeClr val="bg1"/>
                </a:solidFill>
              </a:defRPr>
            </a:lvl1pPr>
          </a:lstStyle>
          <a:p>
            <a:fld id="{388DA8A4-1B73-4800-9CCF-C63CF3B506A1}" type="datetime1">
              <a:rPr lang="en-GB" smtClean="0"/>
              <a:t>14/02/2025</a:t>
            </a:fld>
            <a:endParaRPr lang="en-GB"/>
          </a:p>
        </p:txBody>
      </p:sp>
      <p:sp>
        <p:nvSpPr>
          <p:cNvPr id="5" name="Footer Placeholder 4">
            <a:extLst>
              <a:ext uri="{FF2B5EF4-FFF2-40B4-BE49-F238E27FC236}">
                <a16:creationId xmlns:a16="http://schemas.microsoft.com/office/drawing/2014/main" id="{FE4F905B-25BE-412D-B986-0EB59F08440C}"/>
              </a:ext>
            </a:extLst>
          </p:cNvPr>
          <p:cNvSpPr>
            <a:spLocks noGrp="1"/>
          </p:cNvSpPr>
          <p:nvPr>
            <p:ph type="ftr" sz="quarter" idx="11"/>
          </p:nvPr>
        </p:nvSpPr>
        <p:spPr>
          <a:xfrm>
            <a:off x="838200" y="6305120"/>
            <a:ext cx="7315200" cy="242158"/>
          </a:xfrm>
          <a:prstGeom prst="rect">
            <a:avLst/>
          </a:prstGeom>
        </p:spPr>
        <p:txBody>
          <a:bodyPr/>
          <a:lstStyle>
            <a:lvl1pPr>
              <a:defRPr>
                <a:solidFill>
                  <a:schemeClr val="bg1"/>
                </a:solidFill>
              </a:defRPr>
            </a:lvl1pPr>
          </a:lstStyle>
          <a:p>
            <a:r>
              <a:rPr lang="en-GB"/>
              <a:t>Mental Health Skills for Managers – Course overview</a:t>
            </a:r>
          </a:p>
        </p:txBody>
      </p:sp>
      <p:sp>
        <p:nvSpPr>
          <p:cNvPr id="6" name="Slide Number Placeholder 5">
            <a:extLst>
              <a:ext uri="{FF2B5EF4-FFF2-40B4-BE49-F238E27FC236}">
                <a16:creationId xmlns:a16="http://schemas.microsoft.com/office/drawing/2014/main" id="{54F128D4-1F53-4D2D-A67B-FEEFEC2375D9}"/>
              </a:ext>
            </a:extLst>
          </p:cNvPr>
          <p:cNvSpPr>
            <a:spLocks noGrp="1"/>
          </p:cNvSpPr>
          <p:nvPr>
            <p:ph type="sldNum" sz="quarter" idx="12"/>
          </p:nvPr>
        </p:nvSpPr>
        <p:spPr>
          <a:xfrm>
            <a:off x="183261" y="6305120"/>
            <a:ext cx="654939" cy="242158"/>
          </a:xfrm>
          <a:prstGeom prst="rect">
            <a:avLst/>
          </a:prstGeom>
        </p:spPr>
        <p:txBody>
          <a:bodyPr/>
          <a:lstStyle>
            <a:lvl1pPr>
              <a:defRPr>
                <a:solidFill>
                  <a:schemeClr val="bg1"/>
                </a:solidFill>
              </a:defRPr>
            </a:lvl1pPr>
          </a:lstStyle>
          <a:p>
            <a:fld id="{ED678217-6872-44DD-9F06-6E6C8EF6EFCA}" type="slidenum">
              <a:rPr lang="en-GB" smtClean="0"/>
              <a:pPr/>
              <a:t>‹#›</a:t>
            </a:fld>
            <a:endParaRPr lang="en-GB"/>
          </a:p>
        </p:txBody>
      </p:sp>
      <p:sp>
        <p:nvSpPr>
          <p:cNvPr id="12" name="Freeform: Shape 11">
            <a:extLst>
              <a:ext uri="{FF2B5EF4-FFF2-40B4-BE49-F238E27FC236}">
                <a16:creationId xmlns:a16="http://schemas.microsoft.com/office/drawing/2014/main" id="{8C297419-535D-47CE-A42C-D07A0084F292}"/>
              </a:ext>
            </a:extLst>
          </p:cNvPr>
          <p:cNvSpPr/>
          <p:nvPr userDrawn="1"/>
        </p:nvSpPr>
        <p:spPr>
          <a:xfrm>
            <a:off x="9284939" y="3288570"/>
            <a:ext cx="3061401" cy="2850076"/>
          </a:xfrm>
          <a:custGeom>
            <a:avLst/>
            <a:gdLst>
              <a:gd name="connsiteX0" fmla="*/ 1488622 w 1496935"/>
              <a:gd name="connsiteY0" fmla="*/ 1342135 h 1393603"/>
              <a:gd name="connsiteX1" fmla="*/ 1494323 w 1496935"/>
              <a:gd name="connsiteY1" fmla="*/ 1375193 h 1393603"/>
              <a:gd name="connsiteX2" fmla="*/ 1466451 w 1496935"/>
              <a:gd name="connsiteY2" fmla="*/ 1393603 h 1393603"/>
              <a:gd name="connsiteX3" fmla="*/ 1104233 w 1496935"/>
              <a:gd name="connsiteY3" fmla="*/ 1306582 h 1393603"/>
              <a:gd name="connsiteX4" fmla="*/ 736789 w 1496935"/>
              <a:gd name="connsiteY4" fmla="*/ 1393603 h 1393603"/>
              <a:gd name="connsiteX5" fmla="*/ 0 w 1496935"/>
              <a:gd name="connsiteY5" fmla="*/ 865063 h 1393603"/>
              <a:gd name="connsiteX6" fmla="*/ 736789 w 1496935"/>
              <a:gd name="connsiteY6" fmla="*/ 63346 h 1393603"/>
              <a:gd name="connsiteX7" fmla="*/ 733107 w 1496935"/>
              <a:gd name="connsiteY7" fmla="*/ 158 h 1393603"/>
              <a:gd name="connsiteX8" fmla="*/ 736789 w 1496935"/>
              <a:gd name="connsiteY8" fmla="*/ 0 h 1393603"/>
              <a:gd name="connsiteX9" fmla="*/ 1496936 w 1496935"/>
              <a:gd name="connsiteY9" fmla="*/ 696802 h 1393603"/>
              <a:gd name="connsiteX10" fmla="*/ 1336949 w 1496935"/>
              <a:gd name="connsiteY10" fmla="*/ 1123197 h 1393603"/>
              <a:gd name="connsiteX11" fmla="*/ 1488622 w 1496935"/>
              <a:gd name="connsiteY11" fmla="*/ 1342135 h 139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6935" h="1393603">
                <a:moveTo>
                  <a:pt x="1488622" y="1342135"/>
                </a:moveTo>
                <a:cubicBezTo>
                  <a:pt x="1496936" y="1350845"/>
                  <a:pt x="1499193" y="1363831"/>
                  <a:pt x="1494323" y="1375193"/>
                </a:cubicBezTo>
                <a:cubicBezTo>
                  <a:pt x="1489413" y="1386873"/>
                  <a:pt x="1478724" y="1393603"/>
                  <a:pt x="1466451" y="1393603"/>
                </a:cubicBezTo>
                <a:cubicBezTo>
                  <a:pt x="1322933" y="1393603"/>
                  <a:pt x="1200795" y="1354091"/>
                  <a:pt x="1104233" y="1306582"/>
                </a:cubicBezTo>
                <a:cubicBezTo>
                  <a:pt x="995318" y="1358367"/>
                  <a:pt x="870210" y="1393603"/>
                  <a:pt x="736789" y="1393603"/>
                </a:cubicBezTo>
                <a:cubicBezTo>
                  <a:pt x="380430" y="1393603"/>
                  <a:pt x="82349" y="1168489"/>
                  <a:pt x="0" y="865063"/>
                </a:cubicBezTo>
                <a:cubicBezTo>
                  <a:pt x="421248" y="780735"/>
                  <a:pt x="736789" y="453713"/>
                  <a:pt x="736789" y="63346"/>
                </a:cubicBezTo>
                <a:cubicBezTo>
                  <a:pt x="736789" y="42006"/>
                  <a:pt x="734928" y="21102"/>
                  <a:pt x="733107" y="158"/>
                </a:cubicBezTo>
                <a:cubicBezTo>
                  <a:pt x="734413" y="0"/>
                  <a:pt x="735601" y="0"/>
                  <a:pt x="736789" y="0"/>
                </a:cubicBezTo>
                <a:cubicBezTo>
                  <a:pt x="1156453" y="0"/>
                  <a:pt x="1496936" y="311977"/>
                  <a:pt x="1496936" y="696802"/>
                </a:cubicBezTo>
                <a:cubicBezTo>
                  <a:pt x="1496936" y="857660"/>
                  <a:pt x="1436876" y="1005413"/>
                  <a:pt x="1336949" y="1123197"/>
                </a:cubicBezTo>
                <a:cubicBezTo>
                  <a:pt x="1401522" y="1248304"/>
                  <a:pt x="1487434" y="1340947"/>
                  <a:pt x="1488622" y="1342135"/>
                </a:cubicBezTo>
                <a:close/>
              </a:path>
            </a:pathLst>
          </a:custGeom>
          <a:solidFill>
            <a:schemeClr val="bg1">
              <a:alpha val="24000"/>
            </a:schemeClr>
          </a:solidFill>
          <a:ln w="395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C7104C17-9533-4815-B747-FF610010B63A}"/>
              </a:ext>
            </a:extLst>
          </p:cNvPr>
          <p:cNvSpPr/>
          <p:nvPr userDrawn="1"/>
        </p:nvSpPr>
        <p:spPr>
          <a:xfrm>
            <a:off x="7164371" y="1993083"/>
            <a:ext cx="3368283" cy="2850076"/>
          </a:xfrm>
          <a:custGeom>
            <a:avLst/>
            <a:gdLst>
              <a:gd name="connsiteX0" fmla="*/ 823499 w 1646991"/>
              <a:gd name="connsiteY0" fmla="*/ 0 h 1393603"/>
              <a:gd name="connsiteX1" fmla="*/ 6 w 1646991"/>
              <a:gd name="connsiteY1" fmla="*/ 696802 h 1393603"/>
              <a:gd name="connsiteX2" fmla="*/ 164982 w 1646991"/>
              <a:gd name="connsiteY2" fmla="*/ 1114091 h 1393603"/>
              <a:gd name="connsiteX3" fmla="*/ 8241 w 1646991"/>
              <a:gd name="connsiteY3" fmla="*/ 1342452 h 1393603"/>
              <a:gd name="connsiteX4" fmla="*/ 2540 w 1646991"/>
              <a:gd name="connsiteY4" fmla="*/ 1375510 h 1393603"/>
              <a:gd name="connsiteX5" fmla="*/ 30333 w 1646991"/>
              <a:gd name="connsiteY5" fmla="*/ 1393603 h 1393603"/>
              <a:gd name="connsiteX6" fmla="*/ 409377 w 1646991"/>
              <a:gd name="connsiteY6" fmla="*/ 1298426 h 1393603"/>
              <a:gd name="connsiteX7" fmla="*/ 823499 w 1646991"/>
              <a:gd name="connsiteY7" fmla="*/ 1393603 h 1393603"/>
              <a:gd name="connsiteX8" fmla="*/ 1646992 w 1646991"/>
              <a:gd name="connsiteY8" fmla="*/ 696802 h 1393603"/>
              <a:gd name="connsiteX9" fmla="*/ 823499 w 1646991"/>
              <a:gd name="connsiteY9" fmla="*/ 0 h 139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6991" h="1393603">
                <a:moveTo>
                  <a:pt x="823499" y="0"/>
                </a:moveTo>
                <a:cubicBezTo>
                  <a:pt x="368717" y="0"/>
                  <a:pt x="6" y="311977"/>
                  <a:pt x="6" y="696802"/>
                </a:cubicBezTo>
                <a:cubicBezTo>
                  <a:pt x="6" y="853463"/>
                  <a:pt x="61847" y="997535"/>
                  <a:pt x="164982" y="1114091"/>
                </a:cubicBezTo>
                <a:cubicBezTo>
                  <a:pt x="100092" y="1243791"/>
                  <a:pt x="9666" y="1341026"/>
                  <a:pt x="8241" y="1342452"/>
                </a:cubicBezTo>
                <a:cubicBezTo>
                  <a:pt x="-73" y="1351162"/>
                  <a:pt x="-2330" y="1364147"/>
                  <a:pt x="2540" y="1375510"/>
                </a:cubicBezTo>
                <a:cubicBezTo>
                  <a:pt x="7529" y="1386873"/>
                  <a:pt x="18218" y="1393603"/>
                  <a:pt x="30333" y="1393603"/>
                </a:cubicBezTo>
                <a:cubicBezTo>
                  <a:pt x="182164" y="1393603"/>
                  <a:pt x="310479" y="1349578"/>
                  <a:pt x="409377" y="1298426"/>
                </a:cubicBezTo>
                <a:cubicBezTo>
                  <a:pt x="531317" y="1358367"/>
                  <a:pt x="672261" y="1393603"/>
                  <a:pt x="823499" y="1393603"/>
                </a:cubicBezTo>
                <a:cubicBezTo>
                  <a:pt x="1278400" y="1393603"/>
                  <a:pt x="1646992" y="1081626"/>
                  <a:pt x="1646992" y="696802"/>
                </a:cubicBezTo>
                <a:cubicBezTo>
                  <a:pt x="1646992" y="311977"/>
                  <a:pt x="1278400" y="0"/>
                  <a:pt x="823499" y="0"/>
                </a:cubicBezTo>
                <a:close/>
              </a:path>
            </a:pathLst>
          </a:custGeom>
          <a:solidFill>
            <a:schemeClr val="bg1">
              <a:alpha val="54000"/>
            </a:schemeClr>
          </a:solidFill>
          <a:ln w="3959" cap="flat">
            <a:noFill/>
            <a:prstDash val="solid"/>
            <a:miter/>
          </a:ln>
        </p:spPr>
        <p:txBody>
          <a:bodyPr rtlCol="0" anchor="ctr"/>
          <a:lstStyle/>
          <a:p>
            <a:endParaRPr lang="en-GB"/>
          </a:p>
        </p:txBody>
      </p:sp>
      <p:sp>
        <p:nvSpPr>
          <p:cNvPr id="14" name="Title 1">
            <a:extLst>
              <a:ext uri="{FF2B5EF4-FFF2-40B4-BE49-F238E27FC236}">
                <a16:creationId xmlns:a16="http://schemas.microsoft.com/office/drawing/2014/main" id="{CD08C27A-57A3-4E90-A1EE-0BB4EB752DF1}"/>
              </a:ext>
            </a:extLst>
          </p:cNvPr>
          <p:cNvSpPr>
            <a:spLocks noGrp="1"/>
          </p:cNvSpPr>
          <p:nvPr>
            <p:ph type="title" hasCustomPrompt="1"/>
          </p:nvPr>
        </p:nvSpPr>
        <p:spPr>
          <a:xfrm>
            <a:off x="838200" y="761999"/>
            <a:ext cx="9862750" cy="1209675"/>
          </a:xfrm>
        </p:spPr>
        <p:txBody>
          <a:bodyPr/>
          <a:lstStyle>
            <a:lvl1pPr>
              <a:defRPr>
                <a:solidFill>
                  <a:schemeClr val="bg1"/>
                </a:solidFill>
              </a:defRPr>
            </a:lvl1pPr>
          </a:lstStyle>
          <a:p>
            <a:r>
              <a:rPr lang="en-GB"/>
              <a:t>Title</a:t>
            </a:r>
          </a:p>
        </p:txBody>
      </p:sp>
      <p:sp>
        <p:nvSpPr>
          <p:cNvPr id="15" name="Content Placeholder 2">
            <a:extLst>
              <a:ext uri="{FF2B5EF4-FFF2-40B4-BE49-F238E27FC236}">
                <a16:creationId xmlns:a16="http://schemas.microsoft.com/office/drawing/2014/main" id="{14690A08-C3EB-45AE-84AC-BA86EAF81DEE}"/>
              </a:ext>
            </a:extLst>
          </p:cNvPr>
          <p:cNvSpPr>
            <a:spLocks noGrp="1"/>
          </p:cNvSpPr>
          <p:nvPr>
            <p:ph idx="1"/>
          </p:nvPr>
        </p:nvSpPr>
        <p:spPr>
          <a:xfrm>
            <a:off x="838200" y="1971675"/>
            <a:ext cx="7916501" cy="4205288"/>
          </a:xfrm>
        </p:spPr>
        <p:txBody>
          <a:bodyPr/>
          <a:lstStyle>
            <a:lvl1pPr marL="0" indent="0">
              <a:buNone/>
              <a:defRPr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9426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76ED5AE-9547-41F2-B06B-9A4A2547F18B}"/>
              </a:ext>
            </a:extLst>
          </p:cNvPr>
          <p:cNvSpPr>
            <a:spLocks noGrp="1"/>
          </p:cNvSpPr>
          <p:nvPr>
            <p:ph type="dt" sz="half" idx="10"/>
          </p:nvPr>
        </p:nvSpPr>
        <p:spPr>
          <a:xfrm>
            <a:off x="8153400" y="6305120"/>
            <a:ext cx="2547550" cy="242158"/>
          </a:xfrm>
          <a:prstGeom prst="rect">
            <a:avLst/>
          </a:prstGeom>
        </p:spPr>
        <p:txBody>
          <a:bodyPr/>
          <a:lstStyle>
            <a:lvl1pPr>
              <a:defRPr>
                <a:solidFill>
                  <a:schemeClr val="bg1"/>
                </a:solidFill>
              </a:defRPr>
            </a:lvl1pPr>
          </a:lstStyle>
          <a:p>
            <a:fld id="{A5047B0D-F677-4831-BF7F-DA75F4D6C019}" type="datetime1">
              <a:rPr lang="en-GB" smtClean="0"/>
              <a:t>14/02/2025</a:t>
            </a:fld>
            <a:endParaRPr lang="en-GB"/>
          </a:p>
        </p:txBody>
      </p:sp>
      <p:sp>
        <p:nvSpPr>
          <p:cNvPr id="5" name="Footer Placeholder 4">
            <a:extLst>
              <a:ext uri="{FF2B5EF4-FFF2-40B4-BE49-F238E27FC236}">
                <a16:creationId xmlns:a16="http://schemas.microsoft.com/office/drawing/2014/main" id="{FE4F905B-25BE-412D-B986-0EB59F08440C}"/>
              </a:ext>
            </a:extLst>
          </p:cNvPr>
          <p:cNvSpPr>
            <a:spLocks noGrp="1"/>
          </p:cNvSpPr>
          <p:nvPr>
            <p:ph type="ftr" sz="quarter" idx="11"/>
          </p:nvPr>
        </p:nvSpPr>
        <p:spPr>
          <a:xfrm>
            <a:off x="838200" y="6305120"/>
            <a:ext cx="7315200" cy="242158"/>
          </a:xfrm>
          <a:prstGeom prst="rect">
            <a:avLst/>
          </a:prstGeom>
        </p:spPr>
        <p:txBody>
          <a:bodyPr/>
          <a:lstStyle>
            <a:lvl1pPr>
              <a:defRPr>
                <a:solidFill>
                  <a:schemeClr val="bg1"/>
                </a:solidFill>
              </a:defRPr>
            </a:lvl1pPr>
          </a:lstStyle>
          <a:p>
            <a:r>
              <a:rPr lang="en-GB"/>
              <a:t>Mental Health Skills for Managers – Course overview</a:t>
            </a:r>
          </a:p>
        </p:txBody>
      </p:sp>
      <p:sp>
        <p:nvSpPr>
          <p:cNvPr id="6" name="Slide Number Placeholder 5">
            <a:extLst>
              <a:ext uri="{FF2B5EF4-FFF2-40B4-BE49-F238E27FC236}">
                <a16:creationId xmlns:a16="http://schemas.microsoft.com/office/drawing/2014/main" id="{54F128D4-1F53-4D2D-A67B-FEEFEC2375D9}"/>
              </a:ext>
            </a:extLst>
          </p:cNvPr>
          <p:cNvSpPr>
            <a:spLocks noGrp="1"/>
          </p:cNvSpPr>
          <p:nvPr>
            <p:ph type="sldNum" sz="quarter" idx="12"/>
          </p:nvPr>
        </p:nvSpPr>
        <p:spPr>
          <a:xfrm>
            <a:off x="183261" y="6305120"/>
            <a:ext cx="654939" cy="242158"/>
          </a:xfrm>
          <a:prstGeom prst="rect">
            <a:avLst/>
          </a:prstGeom>
        </p:spPr>
        <p:txBody>
          <a:bodyPr/>
          <a:lstStyle>
            <a:lvl1pPr>
              <a:defRPr>
                <a:solidFill>
                  <a:schemeClr val="bg1"/>
                </a:solidFill>
              </a:defRPr>
            </a:lvl1pPr>
          </a:lstStyle>
          <a:p>
            <a:fld id="{ED678217-6872-44DD-9F06-6E6C8EF6EFCA}" type="slidenum">
              <a:rPr lang="en-GB" smtClean="0"/>
              <a:pPr/>
              <a:t>‹#›</a:t>
            </a:fld>
            <a:endParaRPr lang="en-GB"/>
          </a:p>
        </p:txBody>
      </p:sp>
      <p:sp>
        <p:nvSpPr>
          <p:cNvPr id="11" name="Title 1">
            <a:extLst>
              <a:ext uri="{FF2B5EF4-FFF2-40B4-BE49-F238E27FC236}">
                <a16:creationId xmlns:a16="http://schemas.microsoft.com/office/drawing/2014/main" id="{DAC70878-5FB5-49A1-9CBF-D23489A7170C}"/>
              </a:ext>
            </a:extLst>
          </p:cNvPr>
          <p:cNvSpPr>
            <a:spLocks noGrp="1"/>
          </p:cNvSpPr>
          <p:nvPr>
            <p:ph type="title" hasCustomPrompt="1"/>
          </p:nvPr>
        </p:nvSpPr>
        <p:spPr>
          <a:xfrm>
            <a:off x="838200" y="761999"/>
            <a:ext cx="9862750" cy="1209675"/>
          </a:xfrm>
        </p:spPr>
        <p:txBody>
          <a:bodyPr/>
          <a:lstStyle>
            <a:lvl1pPr>
              <a:defRPr>
                <a:solidFill>
                  <a:schemeClr val="bg1"/>
                </a:solidFill>
              </a:defRPr>
            </a:lvl1pPr>
          </a:lstStyle>
          <a:p>
            <a:r>
              <a:rPr lang="en-GB"/>
              <a:t>Title</a:t>
            </a:r>
          </a:p>
        </p:txBody>
      </p:sp>
      <p:sp>
        <p:nvSpPr>
          <p:cNvPr id="12" name="Content Placeholder 2">
            <a:extLst>
              <a:ext uri="{FF2B5EF4-FFF2-40B4-BE49-F238E27FC236}">
                <a16:creationId xmlns:a16="http://schemas.microsoft.com/office/drawing/2014/main" id="{E84974CD-1435-419B-9371-A287C6EB8B7E}"/>
              </a:ext>
            </a:extLst>
          </p:cNvPr>
          <p:cNvSpPr>
            <a:spLocks noGrp="1"/>
          </p:cNvSpPr>
          <p:nvPr>
            <p:ph idx="1"/>
          </p:nvPr>
        </p:nvSpPr>
        <p:spPr>
          <a:xfrm>
            <a:off x="838200" y="1971675"/>
            <a:ext cx="7916501" cy="4205288"/>
          </a:xfrm>
        </p:spPr>
        <p:txBody>
          <a:bodyPr/>
          <a:lstStyle>
            <a:lvl1pPr marL="0" indent="0">
              <a:buNone/>
              <a:defRPr b="1">
                <a:solidFill>
                  <a:schemeClr val="bg1"/>
                </a:solidFill>
              </a:defRPr>
            </a:lvl1pPr>
          </a:lstStyle>
          <a:p>
            <a:pPr lvl="0"/>
            <a:r>
              <a:rPr lang="en-US"/>
              <a:t>Click to edit Master text styles</a:t>
            </a:r>
          </a:p>
        </p:txBody>
      </p:sp>
      <p:pic>
        <p:nvPicPr>
          <p:cNvPr id="13" name="Graphic 12">
            <a:extLst>
              <a:ext uri="{FF2B5EF4-FFF2-40B4-BE49-F238E27FC236}">
                <a16:creationId xmlns:a16="http://schemas.microsoft.com/office/drawing/2014/main" id="{9E56B26B-12FC-4591-B786-CD8E5B78A4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638974">
            <a:off x="9523167" y="2345088"/>
            <a:ext cx="3384821" cy="4820269"/>
          </a:xfrm>
          <a:prstGeom prst="rect">
            <a:avLst/>
          </a:prstGeom>
        </p:spPr>
      </p:pic>
    </p:spTree>
    <p:extLst>
      <p:ext uri="{BB962C8B-B14F-4D97-AF65-F5344CB8AC3E}">
        <p14:creationId xmlns:p14="http://schemas.microsoft.com/office/powerpoint/2010/main" val="159296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Questions?">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76ED5AE-9547-41F2-B06B-9A4A2547F18B}"/>
              </a:ext>
            </a:extLst>
          </p:cNvPr>
          <p:cNvSpPr>
            <a:spLocks noGrp="1"/>
          </p:cNvSpPr>
          <p:nvPr>
            <p:ph type="dt" sz="half" idx="10"/>
          </p:nvPr>
        </p:nvSpPr>
        <p:spPr>
          <a:xfrm>
            <a:off x="8153400" y="6305120"/>
            <a:ext cx="2547550" cy="242158"/>
          </a:xfrm>
          <a:prstGeom prst="rect">
            <a:avLst/>
          </a:prstGeom>
        </p:spPr>
        <p:txBody>
          <a:bodyPr/>
          <a:lstStyle>
            <a:lvl1pPr>
              <a:defRPr>
                <a:solidFill>
                  <a:schemeClr val="bg1"/>
                </a:solidFill>
              </a:defRPr>
            </a:lvl1pPr>
          </a:lstStyle>
          <a:p>
            <a:fld id="{C17A50BD-6857-4A15-922E-5621B7116FCD}" type="datetime1">
              <a:rPr lang="en-GB" smtClean="0"/>
              <a:t>14/02/2025</a:t>
            </a:fld>
            <a:endParaRPr lang="en-GB"/>
          </a:p>
        </p:txBody>
      </p:sp>
      <p:sp>
        <p:nvSpPr>
          <p:cNvPr id="5" name="Footer Placeholder 4">
            <a:extLst>
              <a:ext uri="{FF2B5EF4-FFF2-40B4-BE49-F238E27FC236}">
                <a16:creationId xmlns:a16="http://schemas.microsoft.com/office/drawing/2014/main" id="{FE4F905B-25BE-412D-B986-0EB59F08440C}"/>
              </a:ext>
            </a:extLst>
          </p:cNvPr>
          <p:cNvSpPr>
            <a:spLocks noGrp="1"/>
          </p:cNvSpPr>
          <p:nvPr>
            <p:ph type="ftr" sz="quarter" idx="11"/>
          </p:nvPr>
        </p:nvSpPr>
        <p:spPr>
          <a:xfrm>
            <a:off x="838200" y="6305120"/>
            <a:ext cx="7315200" cy="242158"/>
          </a:xfrm>
          <a:prstGeom prst="rect">
            <a:avLst/>
          </a:prstGeom>
        </p:spPr>
        <p:txBody>
          <a:bodyPr/>
          <a:lstStyle>
            <a:lvl1pPr>
              <a:defRPr>
                <a:solidFill>
                  <a:schemeClr val="bg1"/>
                </a:solidFill>
              </a:defRPr>
            </a:lvl1pPr>
          </a:lstStyle>
          <a:p>
            <a:r>
              <a:rPr lang="en-GB"/>
              <a:t>Mental Health Skills for Managers – Course overview</a:t>
            </a:r>
          </a:p>
        </p:txBody>
      </p:sp>
      <p:sp>
        <p:nvSpPr>
          <p:cNvPr id="6" name="Slide Number Placeholder 5">
            <a:extLst>
              <a:ext uri="{FF2B5EF4-FFF2-40B4-BE49-F238E27FC236}">
                <a16:creationId xmlns:a16="http://schemas.microsoft.com/office/drawing/2014/main" id="{54F128D4-1F53-4D2D-A67B-FEEFEC2375D9}"/>
              </a:ext>
            </a:extLst>
          </p:cNvPr>
          <p:cNvSpPr>
            <a:spLocks noGrp="1"/>
          </p:cNvSpPr>
          <p:nvPr>
            <p:ph type="sldNum" sz="quarter" idx="12"/>
          </p:nvPr>
        </p:nvSpPr>
        <p:spPr>
          <a:xfrm>
            <a:off x="183261" y="6305120"/>
            <a:ext cx="654939" cy="242158"/>
          </a:xfrm>
          <a:prstGeom prst="rect">
            <a:avLst/>
          </a:prstGeom>
        </p:spPr>
        <p:txBody>
          <a:bodyPr/>
          <a:lstStyle>
            <a:lvl1pPr>
              <a:defRPr>
                <a:solidFill>
                  <a:schemeClr val="bg1"/>
                </a:solidFill>
              </a:defRPr>
            </a:lvl1pPr>
          </a:lstStyle>
          <a:p>
            <a:fld id="{ED678217-6872-44DD-9F06-6E6C8EF6EFCA}" type="slidenum">
              <a:rPr lang="en-GB" smtClean="0"/>
              <a:pPr/>
              <a:t>‹#›</a:t>
            </a:fld>
            <a:endParaRPr lang="en-GB"/>
          </a:p>
        </p:txBody>
      </p:sp>
      <p:sp>
        <p:nvSpPr>
          <p:cNvPr id="11" name="Title 1">
            <a:extLst>
              <a:ext uri="{FF2B5EF4-FFF2-40B4-BE49-F238E27FC236}">
                <a16:creationId xmlns:a16="http://schemas.microsoft.com/office/drawing/2014/main" id="{DAC70878-5FB5-49A1-9CBF-D23489A7170C}"/>
              </a:ext>
            </a:extLst>
          </p:cNvPr>
          <p:cNvSpPr>
            <a:spLocks noGrp="1"/>
          </p:cNvSpPr>
          <p:nvPr>
            <p:ph type="title" hasCustomPrompt="1"/>
          </p:nvPr>
        </p:nvSpPr>
        <p:spPr>
          <a:xfrm>
            <a:off x="838200" y="761999"/>
            <a:ext cx="9862750" cy="1209675"/>
          </a:xfrm>
        </p:spPr>
        <p:txBody>
          <a:bodyPr/>
          <a:lstStyle>
            <a:lvl1pPr>
              <a:defRPr>
                <a:solidFill>
                  <a:schemeClr val="bg1"/>
                </a:solidFill>
              </a:defRPr>
            </a:lvl1pPr>
          </a:lstStyle>
          <a:p>
            <a:r>
              <a:rPr lang="en-GB"/>
              <a:t>Title</a:t>
            </a:r>
          </a:p>
        </p:txBody>
      </p:sp>
      <p:sp>
        <p:nvSpPr>
          <p:cNvPr id="12" name="Content Placeholder 2">
            <a:extLst>
              <a:ext uri="{FF2B5EF4-FFF2-40B4-BE49-F238E27FC236}">
                <a16:creationId xmlns:a16="http://schemas.microsoft.com/office/drawing/2014/main" id="{E84974CD-1435-419B-9371-A287C6EB8B7E}"/>
              </a:ext>
            </a:extLst>
          </p:cNvPr>
          <p:cNvSpPr>
            <a:spLocks noGrp="1"/>
          </p:cNvSpPr>
          <p:nvPr>
            <p:ph idx="1"/>
          </p:nvPr>
        </p:nvSpPr>
        <p:spPr>
          <a:xfrm>
            <a:off x="838200" y="1971675"/>
            <a:ext cx="7916501" cy="4205288"/>
          </a:xfrm>
        </p:spPr>
        <p:txBody>
          <a:bodyPr/>
          <a:lstStyle>
            <a:lvl1pPr marL="0" indent="0">
              <a:buNone/>
              <a:defRPr b="1">
                <a:solidFill>
                  <a:schemeClr val="bg1"/>
                </a:solidFill>
              </a:defRPr>
            </a:lvl1pPr>
          </a:lstStyle>
          <a:p>
            <a:pPr lvl="0"/>
            <a:r>
              <a:rPr lang="en-US"/>
              <a:t>Click to edit Master text styles</a:t>
            </a:r>
          </a:p>
        </p:txBody>
      </p:sp>
      <p:pic>
        <p:nvPicPr>
          <p:cNvPr id="8" name="Picture 7">
            <a:extLst>
              <a:ext uri="{FF2B5EF4-FFF2-40B4-BE49-F238E27FC236}">
                <a16:creationId xmlns:a16="http://schemas.microsoft.com/office/drawing/2014/main" id="{FD3CF5EE-BDEE-4832-B050-62059BDED6ED}"/>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b="27482"/>
          <a:stretch/>
        </p:blipFill>
        <p:spPr>
          <a:xfrm>
            <a:off x="7610128" y="3429000"/>
            <a:ext cx="6368383" cy="4314130"/>
          </a:xfrm>
          <a:prstGeom prst="rect">
            <a:avLst/>
          </a:prstGeom>
          <a:noFill/>
          <a:effectLst>
            <a:reflection endPos="0" dist="50800" dir="5400000" sy="-100000" algn="bl" rotWithShape="0"/>
          </a:effectLst>
        </p:spPr>
      </p:pic>
    </p:spTree>
    <p:extLst>
      <p:ext uri="{BB962C8B-B14F-4D97-AF65-F5344CB8AC3E}">
        <p14:creationId xmlns:p14="http://schemas.microsoft.com/office/powerpoint/2010/main" val="412300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8C6F-1FEC-424B-86B9-C07297A0BD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07943E-80EE-4C22-9CC9-7FB366FEA8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EF1807-AAA2-404D-B542-5223A33C3AB8}"/>
              </a:ext>
            </a:extLst>
          </p:cNvPr>
          <p:cNvSpPr>
            <a:spLocks noGrp="1"/>
          </p:cNvSpPr>
          <p:nvPr>
            <p:ph type="dt" sz="half" idx="10"/>
          </p:nvPr>
        </p:nvSpPr>
        <p:spPr/>
        <p:txBody>
          <a:bodyPr/>
          <a:lstStyle/>
          <a:p>
            <a:fld id="{BC020D1C-D341-4E0E-BF53-B19D39A500D8}" type="datetime1">
              <a:rPr lang="en-GB" smtClean="0"/>
              <a:t>14/02/2025</a:t>
            </a:fld>
            <a:endParaRPr lang="en-GB"/>
          </a:p>
        </p:txBody>
      </p:sp>
      <p:sp>
        <p:nvSpPr>
          <p:cNvPr id="5" name="Footer Placeholder 4">
            <a:extLst>
              <a:ext uri="{FF2B5EF4-FFF2-40B4-BE49-F238E27FC236}">
                <a16:creationId xmlns:a16="http://schemas.microsoft.com/office/drawing/2014/main" id="{41C607AE-84AF-461D-A7A2-99820211664F}"/>
              </a:ext>
            </a:extLst>
          </p:cNvPr>
          <p:cNvSpPr>
            <a:spLocks noGrp="1"/>
          </p:cNvSpPr>
          <p:nvPr>
            <p:ph type="ftr" sz="quarter" idx="11"/>
          </p:nvPr>
        </p:nvSpPr>
        <p:spPr/>
        <p:txBody>
          <a:bodyPr/>
          <a:lstStyle/>
          <a:p>
            <a:r>
              <a:rPr lang="en-GB"/>
              <a:t>Mental Health Skills for Managers – Course overview</a:t>
            </a:r>
          </a:p>
        </p:txBody>
      </p:sp>
      <p:sp>
        <p:nvSpPr>
          <p:cNvPr id="6" name="Slide Number Placeholder 5">
            <a:extLst>
              <a:ext uri="{FF2B5EF4-FFF2-40B4-BE49-F238E27FC236}">
                <a16:creationId xmlns:a16="http://schemas.microsoft.com/office/drawing/2014/main" id="{8949EF74-13B4-4673-BC07-0952C70EAEA9}"/>
              </a:ext>
            </a:extLst>
          </p:cNvPr>
          <p:cNvSpPr>
            <a:spLocks noGrp="1"/>
          </p:cNvSpPr>
          <p:nvPr>
            <p:ph type="sldNum" sz="quarter" idx="12"/>
          </p:nvPr>
        </p:nvSpPr>
        <p:spPr/>
        <p:txBody>
          <a:bodyPr/>
          <a:lstStyle/>
          <a:p>
            <a:fld id="{9B37D45F-09D9-439D-9006-1BE1EB2F090E}" type="slidenum">
              <a:rPr lang="en-GB" smtClean="0"/>
              <a:t>‹#›</a:t>
            </a:fld>
            <a:endParaRPr lang="en-GB"/>
          </a:p>
        </p:txBody>
      </p:sp>
    </p:spTree>
    <p:extLst>
      <p:ext uri="{BB962C8B-B14F-4D97-AF65-F5344CB8AC3E}">
        <p14:creationId xmlns:p14="http://schemas.microsoft.com/office/powerpoint/2010/main" val="190457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Questions?">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76ED5AE-9547-41F2-B06B-9A4A2547F18B}"/>
              </a:ext>
            </a:extLst>
          </p:cNvPr>
          <p:cNvSpPr>
            <a:spLocks noGrp="1"/>
          </p:cNvSpPr>
          <p:nvPr>
            <p:ph type="dt" sz="half" idx="10"/>
          </p:nvPr>
        </p:nvSpPr>
        <p:spPr>
          <a:xfrm>
            <a:off x="8153400" y="6305120"/>
            <a:ext cx="2547550" cy="242158"/>
          </a:xfrm>
          <a:prstGeom prst="rect">
            <a:avLst/>
          </a:prstGeom>
        </p:spPr>
        <p:txBody>
          <a:bodyPr/>
          <a:lstStyle>
            <a:lvl1pPr>
              <a:defRPr>
                <a:solidFill>
                  <a:schemeClr val="bg1"/>
                </a:solidFill>
              </a:defRPr>
            </a:lvl1pPr>
          </a:lstStyle>
          <a:p>
            <a:fld id="{C41C1478-DB5A-4855-B003-755F95BFD1C5}" type="datetime1">
              <a:rPr lang="en-GB" smtClean="0"/>
              <a:t>14/02/2025</a:t>
            </a:fld>
            <a:endParaRPr lang="en-GB"/>
          </a:p>
        </p:txBody>
      </p:sp>
      <p:sp>
        <p:nvSpPr>
          <p:cNvPr id="5" name="Footer Placeholder 4">
            <a:extLst>
              <a:ext uri="{FF2B5EF4-FFF2-40B4-BE49-F238E27FC236}">
                <a16:creationId xmlns:a16="http://schemas.microsoft.com/office/drawing/2014/main" id="{FE4F905B-25BE-412D-B986-0EB59F08440C}"/>
              </a:ext>
            </a:extLst>
          </p:cNvPr>
          <p:cNvSpPr>
            <a:spLocks noGrp="1"/>
          </p:cNvSpPr>
          <p:nvPr>
            <p:ph type="ftr" sz="quarter" idx="11"/>
          </p:nvPr>
        </p:nvSpPr>
        <p:spPr>
          <a:xfrm>
            <a:off x="838200" y="6305120"/>
            <a:ext cx="7315200" cy="242158"/>
          </a:xfrm>
          <a:prstGeom prst="rect">
            <a:avLst/>
          </a:prstGeom>
        </p:spPr>
        <p:txBody>
          <a:bodyPr/>
          <a:lstStyle>
            <a:lvl1pPr>
              <a:defRPr>
                <a:solidFill>
                  <a:schemeClr val="bg1"/>
                </a:solidFill>
              </a:defRPr>
            </a:lvl1pPr>
          </a:lstStyle>
          <a:p>
            <a:r>
              <a:rPr lang="en-GB"/>
              <a:t>Mental Health Skills for Managers – Course overview</a:t>
            </a:r>
          </a:p>
        </p:txBody>
      </p:sp>
      <p:sp>
        <p:nvSpPr>
          <p:cNvPr id="6" name="Slide Number Placeholder 5">
            <a:extLst>
              <a:ext uri="{FF2B5EF4-FFF2-40B4-BE49-F238E27FC236}">
                <a16:creationId xmlns:a16="http://schemas.microsoft.com/office/drawing/2014/main" id="{54F128D4-1F53-4D2D-A67B-FEEFEC2375D9}"/>
              </a:ext>
            </a:extLst>
          </p:cNvPr>
          <p:cNvSpPr>
            <a:spLocks noGrp="1"/>
          </p:cNvSpPr>
          <p:nvPr>
            <p:ph type="sldNum" sz="quarter" idx="12"/>
          </p:nvPr>
        </p:nvSpPr>
        <p:spPr>
          <a:xfrm>
            <a:off x="183261" y="6305120"/>
            <a:ext cx="654939" cy="242158"/>
          </a:xfrm>
          <a:prstGeom prst="rect">
            <a:avLst/>
          </a:prstGeom>
        </p:spPr>
        <p:txBody>
          <a:bodyPr/>
          <a:lstStyle>
            <a:lvl1pPr>
              <a:defRPr>
                <a:solidFill>
                  <a:schemeClr val="bg1"/>
                </a:solidFill>
              </a:defRPr>
            </a:lvl1pPr>
          </a:lstStyle>
          <a:p>
            <a:fld id="{ED678217-6872-44DD-9F06-6E6C8EF6EFCA}" type="slidenum">
              <a:rPr lang="en-GB" smtClean="0"/>
              <a:pPr/>
              <a:t>‹#›</a:t>
            </a:fld>
            <a:endParaRPr lang="en-GB"/>
          </a:p>
        </p:txBody>
      </p:sp>
      <p:sp>
        <p:nvSpPr>
          <p:cNvPr id="11" name="Title 1">
            <a:extLst>
              <a:ext uri="{FF2B5EF4-FFF2-40B4-BE49-F238E27FC236}">
                <a16:creationId xmlns:a16="http://schemas.microsoft.com/office/drawing/2014/main" id="{DAC70878-5FB5-49A1-9CBF-D23489A7170C}"/>
              </a:ext>
            </a:extLst>
          </p:cNvPr>
          <p:cNvSpPr>
            <a:spLocks noGrp="1"/>
          </p:cNvSpPr>
          <p:nvPr>
            <p:ph type="title" hasCustomPrompt="1"/>
          </p:nvPr>
        </p:nvSpPr>
        <p:spPr>
          <a:xfrm>
            <a:off x="838200" y="761999"/>
            <a:ext cx="9862750" cy="1209675"/>
          </a:xfrm>
        </p:spPr>
        <p:txBody>
          <a:bodyPr/>
          <a:lstStyle>
            <a:lvl1pPr>
              <a:defRPr>
                <a:solidFill>
                  <a:schemeClr val="bg1"/>
                </a:solidFill>
              </a:defRPr>
            </a:lvl1pPr>
          </a:lstStyle>
          <a:p>
            <a:r>
              <a:rPr lang="en-GB"/>
              <a:t>Title</a:t>
            </a:r>
          </a:p>
        </p:txBody>
      </p:sp>
      <p:sp>
        <p:nvSpPr>
          <p:cNvPr id="12" name="Content Placeholder 2">
            <a:extLst>
              <a:ext uri="{FF2B5EF4-FFF2-40B4-BE49-F238E27FC236}">
                <a16:creationId xmlns:a16="http://schemas.microsoft.com/office/drawing/2014/main" id="{E84974CD-1435-419B-9371-A287C6EB8B7E}"/>
              </a:ext>
            </a:extLst>
          </p:cNvPr>
          <p:cNvSpPr>
            <a:spLocks noGrp="1"/>
          </p:cNvSpPr>
          <p:nvPr>
            <p:ph idx="1"/>
          </p:nvPr>
        </p:nvSpPr>
        <p:spPr>
          <a:xfrm>
            <a:off x="838200" y="1971675"/>
            <a:ext cx="7916501" cy="4205288"/>
          </a:xfrm>
        </p:spPr>
        <p:txBody>
          <a:bodyPr/>
          <a:lstStyle>
            <a:lvl1pPr marL="0" indent="0">
              <a:buNone/>
              <a:defRPr b="1">
                <a:solidFill>
                  <a:schemeClr val="bg1"/>
                </a:solidFill>
              </a:defRPr>
            </a:lvl1pPr>
          </a:lstStyle>
          <a:p>
            <a:pPr lvl="0"/>
            <a:r>
              <a:rPr lang="en-US"/>
              <a:t>Click to edit Master text styles</a:t>
            </a:r>
          </a:p>
        </p:txBody>
      </p:sp>
      <p:pic>
        <p:nvPicPr>
          <p:cNvPr id="8" name="Graphic 7">
            <a:extLst>
              <a:ext uri="{FF2B5EF4-FFF2-40B4-BE49-F238E27FC236}">
                <a16:creationId xmlns:a16="http://schemas.microsoft.com/office/drawing/2014/main" id="{CA73AD95-A937-421D-AF3E-5FE8BA377A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07136" y="2900022"/>
            <a:ext cx="4724400" cy="4608399"/>
          </a:xfrm>
          <a:prstGeom prst="rect">
            <a:avLst/>
          </a:prstGeom>
        </p:spPr>
      </p:pic>
    </p:spTree>
    <p:extLst>
      <p:ext uri="{BB962C8B-B14F-4D97-AF65-F5344CB8AC3E}">
        <p14:creationId xmlns:p14="http://schemas.microsoft.com/office/powerpoint/2010/main" val="147033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3"/>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82D321F-C2E3-4DFE-9CFE-ECDD079DC8F1}"/>
              </a:ext>
            </a:extLst>
          </p:cNvPr>
          <p:cNvSpPr>
            <a:spLocks noGrp="1"/>
          </p:cNvSpPr>
          <p:nvPr>
            <p:ph type="pic" sz="quarter" idx="13"/>
          </p:nvPr>
        </p:nvSpPr>
        <p:spPr>
          <a:xfrm>
            <a:off x="6934200" y="0"/>
            <a:ext cx="5257801" cy="6858000"/>
          </a:xfrm>
          <a:custGeom>
            <a:avLst/>
            <a:gdLst>
              <a:gd name="connsiteX0" fmla="*/ 0 w 6793423"/>
              <a:gd name="connsiteY0" fmla="*/ 0 h 6858000"/>
              <a:gd name="connsiteX1" fmla="*/ 6793423 w 6793423"/>
              <a:gd name="connsiteY1" fmla="*/ 0 h 6858000"/>
              <a:gd name="connsiteX2" fmla="*/ 6793423 w 6793423"/>
              <a:gd name="connsiteY2" fmla="*/ 6858000 h 6858000"/>
              <a:gd name="connsiteX3" fmla="*/ 0 w 6793423"/>
              <a:gd name="connsiteY3" fmla="*/ 6858000 h 6858000"/>
              <a:gd name="connsiteX4" fmla="*/ 139397 w 6793423"/>
              <a:gd name="connsiteY4" fmla="*/ 6680616 h 6858000"/>
              <a:gd name="connsiteX5" fmla="*/ 1219062 w 6793423"/>
              <a:gd name="connsiteY5" fmla="*/ 3429000 h 6858000"/>
              <a:gd name="connsiteX6" fmla="*/ 139397 w 6793423"/>
              <a:gd name="connsiteY6" fmla="*/ 177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3423" h="6858000">
                <a:moveTo>
                  <a:pt x="0" y="0"/>
                </a:moveTo>
                <a:lnTo>
                  <a:pt x="6793423" y="0"/>
                </a:lnTo>
                <a:lnTo>
                  <a:pt x="6793423" y="6858000"/>
                </a:lnTo>
                <a:lnTo>
                  <a:pt x="0" y="6858000"/>
                </a:lnTo>
                <a:lnTo>
                  <a:pt x="139397" y="6680616"/>
                </a:lnTo>
                <a:cubicBezTo>
                  <a:pt x="817496" y="5773891"/>
                  <a:pt x="1219062" y="4648341"/>
                  <a:pt x="1219062" y="3429000"/>
                </a:cubicBezTo>
                <a:cubicBezTo>
                  <a:pt x="1219062" y="2209660"/>
                  <a:pt x="817496" y="1084110"/>
                  <a:pt x="139397" y="177384"/>
                </a:cubicBezTo>
                <a:close/>
              </a:path>
            </a:pathLst>
          </a:custGeom>
          <a:solidFill>
            <a:schemeClr val="bg1"/>
          </a:solid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F98FA76A-EC5F-4C43-A25A-3251BEA99E77}"/>
              </a:ext>
            </a:extLst>
          </p:cNvPr>
          <p:cNvSpPr>
            <a:spLocks noGrp="1"/>
          </p:cNvSpPr>
          <p:nvPr>
            <p:ph type="ctrTitle" hasCustomPrompt="1"/>
          </p:nvPr>
        </p:nvSpPr>
        <p:spPr>
          <a:xfrm>
            <a:off x="850900" y="1133475"/>
            <a:ext cx="6210300" cy="2147888"/>
          </a:xfrm>
        </p:spPr>
        <p:txBody>
          <a:bodyPr anchor="t">
            <a:noAutofit/>
          </a:bodyPr>
          <a:lstStyle>
            <a:lvl1pPr algn="l">
              <a:defRPr sz="4400">
                <a:solidFill>
                  <a:schemeClr val="bg1"/>
                </a:solidFill>
              </a:defRPr>
            </a:lvl1pPr>
          </a:lstStyle>
          <a:p>
            <a:r>
              <a:rPr lang="en-US"/>
              <a:t>Thank you</a:t>
            </a:r>
            <a:endParaRPr lang="en-GB"/>
          </a:p>
        </p:txBody>
      </p:sp>
      <p:sp>
        <p:nvSpPr>
          <p:cNvPr id="3" name="Subtitle 2">
            <a:extLst>
              <a:ext uri="{FF2B5EF4-FFF2-40B4-BE49-F238E27FC236}">
                <a16:creationId xmlns:a16="http://schemas.microsoft.com/office/drawing/2014/main" id="{03AAFC3A-F3CB-4337-982B-14D542C7FB3F}"/>
              </a:ext>
            </a:extLst>
          </p:cNvPr>
          <p:cNvSpPr>
            <a:spLocks noGrp="1"/>
          </p:cNvSpPr>
          <p:nvPr>
            <p:ph type="subTitle" idx="1" hasCustomPrompt="1"/>
          </p:nvPr>
        </p:nvSpPr>
        <p:spPr>
          <a:xfrm>
            <a:off x="850900" y="3679510"/>
            <a:ext cx="6210300" cy="1466648"/>
          </a:xfrm>
        </p:spPr>
        <p:txBody>
          <a:bodyPr anchor="t">
            <a:normAutofit/>
          </a:bodyPr>
          <a:lstStyle>
            <a:lvl1pPr marL="0" indent="0" algn="l">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Email address</a:t>
            </a:r>
          </a:p>
        </p:txBody>
      </p:sp>
      <p:pic>
        <p:nvPicPr>
          <p:cNvPr id="13" name="Graphic 12">
            <a:extLst>
              <a:ext uri="{FF2B5EF4-FFF2-40B4-BE49-F238E27FC236}">
                <a16:creationId xmlns:a16="http://schemas.microsoft.com/office/drawing/2014/main" id="{88FF74DF-A4DB-42F5-B92E-7EB20654BC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354507"/>
            <a:ext cx="914374" cy="908815"/>
          </a:xfrm>
          <a:prstGeom prst="rect">
            <a:avLst/>
          </a:prstGeom>
        </p:spPr>
      </p:pic>
      <p:sp>
        <p:nvSpPr>
          <p:cNvPr id="6" name="TextBox 5">
            <a:extLst>
              <a:ext uri="{FF2B5EF4-FFF2-40B4-BE49-F238E27FC236}">
                <a16:creationId xmlns:a16="http://schemas.microsoft.com/office/drawing/2014/main" id="{0F276BCF-4EAC-4300-A0F3-90E189DEFE47}"/>
              </a:ext>
            </a:extLst>
          </p:cNvPr>
          <p:cNvSpPr txBox="1"/>
          <p:nvPr userDrawn="1"/>
        </p:nvSpPr>
        <p:spPr>
          <a:xfrm>
            <a:off x="742946" y="6390846"/>
            <a:ext cx="3409954" cy="261610"/>
          </a:xfrm>
          <a:prstGeom prst="rect">
            <a:avLst/>
          </a:prstGeom>
          <a:noFill/>
        </p:spPr>
        <p:txBody>
          <a:bodyPr wrap="square">
            <a:spAutoFit/>
          </a:bodyPr>
          <a:lstStyle/>
          <a:p>
            <a:pPr algn="l"/>
            <a:r>
              <a:rPr lang="en-GB" sz="1100" b="1">
                <a:solidFill>
                  <a:schemeClr val="bg1"/>
                </a:solidFill>
              </a:rPr>
              <a:t>© MHFA England 2023</a:t>
            </a:r>
          </a:p>
        </p:txBody>
      </p:sp>
      <p:sp>
        <p:nvSpPr>
          <p:cNvPr id="7" name="Picture Placeholder 9">
            <a:extLst>
              <a:ext uri="{FF2B5EF4-FFF2-40B4-BE49-F238E27FC236}">
                <a16:creationId xmlns:a16="http://schemas.microsoft.com/office/drawing/2014/main" id="{53D6E8C1-C37E-430C-98D4-AFF030A90455}"/>
              </a:ext>
            </a:extLst>
          </p:cNvPr>
          <p:cNvSpPr>
            <a:spLocks noGrp="1"/>
          </p:cNvSpPr>
          <p:nvPr>
            <p:ph type="pic" sz="quarter" idx="14"/>
          </p:nvPr>
        </p:nvSpPr>
        <p:spPr>
          <a:xfrm>
            <a:off x="6934199" y="0"/>
            <a:ext cx="5257801" cy="6858000"/>
          </a:xfrm>
          <a:custGeom>
            <a:avLst/>
            <a:gdLst>
              <a:gd name="connsiteX0" fmla="*/ 0 w 6793423"/>
              <a:gd name="connsiteY0" fmla="*/ 0 h 6858000"/>
              <a:gd name="connsiteX1" fmla="*/ 6793423 w 6793423"/>
              <a:gd name="connsiteY1" fmla="*/ 0 h 6858000"/>
              <a:gd name="connsiteX2" fmla="*/ 6793423 w 6793423"/>
              <a:gd name="connsiteY2" fmla="*/ 6858000 h 6858000"/>
              <a:gd name="connsiteX3" fmla="*/ 0 w 6793423"/>
              <a:gd name="connsiteY3" fmla="*/ 6858000 h 6858000"/>
              <a:gd name="connsiteX4" fmla="*/ 139397 w 6793423"/>
              <a:gd name="connsiteY4" fmla="*/ 6680616 h 6858000"/>
              <a:gd name="connsiteX5" fmla="*/ 1219062 w 6793423"/>
              <a:gd name="connsiteY5" fmla="*/ 3429000 h 6858000"/>
              <a:gd name="connsiteX6" fmla="*/ 139397 w 6793423"/>
              <a:gd name="connsiteY6" fmla="*/ 177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3423" h="6858000">
                <a:moveTo>
                  <a:pt x="0" y="0"/>
                </a:moveTo>
                <a:lnTo>
                  <a:pt x="6793423" y="0"/>
                </a:lnTo>
                <a:lnTo>
                  <a:pt x="6793423" y="6858000"/>
                </a:lnTo>
                <a:lnTo>
                  <a:pt x="0" y="6858000"/>
                </a:lnTo>
                <a:lnTo>
                  <a:pt x="139397" y="6680616"/>
                </a:lnTo>
                <a:cubicBezTo>
                  <a:pt x="817496" y="5773891"/>
                  <a:pt x="1219062" y="4648341"/>
                  <a:pt x="1219062" y="3429000"/>
                </a:cubicBezTo>
                <a:cubicBezTo>
                  <a:pt x="1219062" y="2209660"/>
                  <a:pt x="817496" y="1084110"/>
                  <a:pt x="139397" y="177384"/>
                </a:cubicBezTo>
                <a:close/>
              </a:path>
            </a:pathLst>
          </a:custGeom>
          <a:solidFill>
            <a:schemeClr val="bg1"/>
          </a:solidFill>
        </p:spPr>
        <p:txBody>
          <a:bodyPr wrap="square">
            <a:noAutofit/>
          </a:bodyPr>
          <a:lstStyle/>
          <a:p>
            <a:r>
              <a:rPr lang="en-US"/>
              <a:t>Click icon to add picture</a:t>
            </a:r>
            <a:endParaRPr lang="en-GB"/>
          </a:p>
        </p:txBody>
      </p:sp>
    </p:spTree>
    <p:extLst>
      <p:ext uri="{BB962C8B-B14F-4D97-AF65-F5344CB8AC3E}">
        <p14:creationId xmlns:p14="http://schemas.microsoft.com/office/powerpoint/2010/main" val="138947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2941-D77F-4936-B497-70906B9495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2B5F04-C84C-4732-AF3C-05875CB051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1879AB-ED0C-4BE1-A40B-E69E9EB3D5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C515B0-D972-4DA6-9E85-2426FD07E150}"/>
              </a:ext>
            </a:extLst>
          </p:cNvPr>
          <p:cNvSpPr>
            <a:spLocks noGrp="1"/>
          </p:cNvSpPr>
          <p:nvPr>
            <p:ph type="dt" sz="half" idx="10"/>
          </p:nvPr>
        </p:nvSpPr>
        <p:spPr/>
        <p:txBody>
          <a:bodyPr/>
          <a:lstStyle/>
          <a:p>
            <a:fld id="{7492B547-8132-497E-BDB9-6882D173C8BE}" type="datetime1">
              <a:rPr lang="en-GB" smtClean="0"/>
              <a:t>14/02/2025</a:t>
            </a:fld>
            <a:endParaRPr lang="en-GB"/>
          </a:p>
        </p:txBody>
      </p:sp>
      <p:sp>
        <p:nvSpPr>
          <p:cNvPr id="6" name="Footer Placeholder 5">
            <a:extLst>
              <a:ext uri="{FF2B5EF4-FFF2-40B4-BE49-F238E27FC236}">
                <a16:creationId xmlns:a16="http://schemas.microsoft.com/office/drawing/2014/main" id="{6736C80B-DA2D-4D75-AA49-4663FB7791A1}"/>
              </a:ext>
            </a:extLst>
          </p:cNvPr>
          <p:cNvSpPr>
            <a:spLocks noGrp="1"/>
          </p:cNvSpPr>
          <p:nvPr>
            <p:ph type="ftr" sz="quarter" idx="11"/>
          </p:nvPr>
        </p:nvSpPr>
        <p:spPr/>
        <p:txBody>
          <a:bodyPr/>
          <a:lstStyle/>
          <a:p>
            <a:r>
              <a:rPr lang="en-GB"/>
              <a:t>Mental Health Skills for Managers – Course overview</a:t>
            </a:r>
          </a:p>
        </p:txBody>
      </p:sp>
      <p:sp>
        <p:nvSpPr>
          <p:cNvPr id="7" name="Slide Number Placeholder 6">
            <a:extLst>
              <a:ext uri="{FF2B5EF4-FFF2-40B4-BE49-F238E27FC236}">
                <a16:creationId xmlns:a16="http://schemas.microsoft.com/office/drawing/2014/main" id="{C64DE6C6-E288-476A-A263-BA62AC231F30}"/>
              </a:ext>
            </a:extLst>
          </p:cNvPr>
          <p:cNvSpPr>
            <a:spLocks noGrp="1"/>
          </p:cNvSpPr>
          <p:nvPr>
            <p:ph type="sldNum" sz="quarter" idx="12"/>
          </p:nvPr>
        </p:nvSpPr>
        <p:spPr/>
        <p:txBody>
          <a:bodyPr/>
          <a:lstStyle/>
          <a:p>
            <a:fld id="{9B37D45F-09D9-439D-9006-1BE1EB2F090E}" type="slidenum">
              <a:rPr lang="en-GB" smtClean="0"/>
              <a:t>‹#›</a:t>
            </a:fld>
            <a:endParaRPr lang="en-GB"/>
          </a:p>
        </p:txBody>
      </p:sp>
    </p:spTree>
    <p:extLst>
      <p:ext uri="{BB962C8B-B14F-4D97-AF65-F5344CB8AC3E}">
        <p14:creationId xmlns:p14="http://schemas.microsoft.com/office/powerpoint/2010/main" val="41223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22EB-603A-42B9-88ED-5A692E8B8F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CC767C-F595-43D0-89A2-86B4D6B726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4C0FBC-9747-4EED-AE12-13BD7E1951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7EEC5C-F291-4484-9D92-A888F16A61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C3802-6B7F-432D-854D-CBAF336456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734E78-2FDA-47D4-A412-ED24DA405770}"/>
              </a:ext>
            </a:extLst>
          </p:cNvPr>
          <p:cNvSpPr>
            <a:spLocks noGrp="1"/>
          </p:cNvSpPr>
          <p:nvPr>
            <p:ph type="dt" sz="half" idx="10"/>
          </p:nvPr>
        </p:nvSpPr>
        <p:spPr/>
        <p:txBody>
          <a:bodyPr/>
          <a:lstStyle/>
          <a:p>
            <a:fld id="{61A60C71-2A6E-401C-BA6F-B519C969D72F}" type="datetime1">
              <a:rPr lang="en-GB" smtClean="0"/>
              <a:t>14/02/2025</a:t>
            </a:fld>
            <a:endParaRPr lang="en-GB"/>
          </a:p>
        </p:txBody>
      </p:sp>
      <p:sp>
        <p:nvSpPr>
          <p:cNvPr id="8" name="Footer Placeholder 7">
            <a:extLst>
              <a:ext uri="{FF2B5EF4-FFF2-40B4-BE49-F238E27FC236}">
                <a16:creationId xmlns:a16="http://schemas.microsoft.com/office/drawing/2014/main" id="{6EC21C04-D246-461A-8F3C-254A0DD68568}"/>
              </a:ext>
            </a:extLst>
          </p:cNvPr>
          <p:cNvSpPr>
            <a:spLocks noGrp="1"/>
          </p:cNvSpPr>
          <p:nvPr>
            <p:ph type="ftr" sz="quarter" idx="11"/>
          </p:nvPr>
        </p:nvSpPr>
        <p:spPr/>
        <p:txBody>
          <a:bodyPr/>
          <a:lstStyle/>
          <a:p>
            <a:r>
              <a:rPr lang="en-GB"/>
              <a:t>Mental Health Skills for Managers – Course overview</a:t>
            </a:r>
          </a:p>
        </p:txBody>
      </p:sp>
      <p:sp>
        <p:nvSpPr>
          <p:cNvPr id="9" name="Slide Number Placeholder 8">
            <a:extLst>
              <a:ext uri="{FF2B5EF4-FFF2-40B4-BE49-F238E27FC236}">
                <a16:creationId xmlns:a16="http://schemas.microsoft.com/office/drawing/2014/main" id="{1BDD2695-66BD-4ED5-8D2E-977087DFD09A}"/>
              </a:ext>
            </a:extLst>
          </p:cNvPr>
          <p:cNvSpPr>
            <a:spLocks noGrp="1"/>
          </p:cNvSpPr>
          <p:nvPr>
            <p:ph type="sldNum" sz="quarter" idx="12"/>
          </p:nvPr>
        </p:nvSpPr>
        <p:spPr/>
        <p:txBody>
          <a:bodyPr/>
          <a:lstStyle/>
          <a:p>
            <a:fld id="{9B37D45F-09D9-439D-9006-1BE1EB2F090E}" type="slidenum">
              <a:rPr lang="en-GB" smtClean="0"/>
              <a:t>‹#›</a:t>
            </a:fld>
            <a:endParaRPr lang="en-GB"/>
          </a:p>
        </p:txBody>
      </p:sp>
    </p:spTree>
    <p:extLst>
      <p:ext uri="{BB962C8B-B14F-4D97-AF65-F5344CB8AC3E}">
        <p14:creationId xmlns:p14="http://schemas.microsoft.com/office/powerpoint/2010/main" val="50553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DE0A-9CE1-4F1A-AED6-73828D280E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0F0BB8-4445-44D5-98AF-1ECF28386DFE}"/>
              </a:ext>
            </a:extLst>
          </p:cNvPr>
          <p:cNvSpPr>
            <a:spLocks noGrp="1"/>
          </p:cNvSpPr>
          <p:nvPr>
            <p:ph type="dt" sz="half" idx="10"/>
          </p:nvPr>
        </p:nvSpPr>
        <p:spPr/>
        <p:txBody>
          <a:bodyPr/>
          <a:lstStyle/>
          <a:p>
            <a:fld id="{1E122DC6-1321-4317-807B-1D5024231356}" type="datetime1">
              <a:rPr lang="en-GB" smtClean="0"/>
              <a:t>14/02/2025</a:t>
            </a:fld>
            <a:endParaRPr lang="en-GB"/>
          </a:p>
        </p:txBody>
      </p:sp>
      <p:sp>
        <p:nvSpPr>
          <p:cNvPr id="4" name="Footer Placeholder 3">
            <a:extLst>
              <a:ext uri="{FF2B5EF4-FFF2-40B4-BE49-F238E27FC236}">
                <a16:creationId xmlns:a16="http://schemas.microsoft.com/office/drawing/2014/main" id="{89B28FDB-3958-4E16-B54D-BB3870498F19}"/>
              </a:ext>
            </a:extLst>
          </p:cNvPr>
          <p:cNvSpPr>
            <a:spLocks noGrp="1"/>
          </p:cNvSpPr>
          <p:nvPr>
            <p:ph type="ftr" sz="quarter" idx="11"/>
          </p:nvPr>
        </p:nvSpPr>
        <p:spPr/>
        <p:txBody>
          <a:bodyPr/>
          <a:lstStyle/>
          <a:p>
            <a:r>
              <a:rPr lang="en-GB"/>
              <a:t>Mental Health Skills for Managers – Course overview</a:t>
            </a:r>
          </a:p>
        </p:txBody>
      </p:sp>
      <p:sp>
        <p:nvSpPr>
          <p:cNvPr id="5" name="Slide Number Placeholder 4">
            <a:extLst>
              <a:ext uri="{FF2B5EF4-FFF2-40B4-BE49-F238E27FC236}">
                <a16:creationId xmlns:a16="http://schemas.microsoft.com/office/drawing/2014/main" id="{41F03F85-B1E0-4B47-8FC6-EDE2D25016CD}"/>
              </a:ext>
            </a:extLst>
          </p:cNvPr>
          <p:cNvSpPr>
            <a:spLocks noGrp="1"/>
          </p:cNvSpPr>
          <p:nvPr>
            <p:ph type="sldNum" sz="quarter" idx="12"/>
          </p:nvPr>
        </p:nvSpPr>
        <p:spPr/>
        <p:txBody>
          <a:bodyPr/>
          <a:lstStyle/>
          <a:p>
            <a:fld id="{9B37D45F-09D9-439D-9006-1BE1EB2F090E}" type="slidenum">
              <a:rPr lang="en-GB" smtClean="0"/>
              <a:t>‹#›</a:t>
            </a:fld>
            <a:endParaRPr lang="en-GB"/>
          </a:p>
        </p:txBody>
      </p:sp>
    </p:spTree>
    <p:extLst>
      <p:ext uri="{BB962C8B-B14F-4D97-AF65-F5344CB8AC3E}">
        <p14:creationId xmlns:p14="http://schemas.microsoft.com/office/powerpoint/2010/main" val="382255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0B830C-E13D-43BD-813A-08F4FDD526B7}"/>
              </a:ext>
            </a:extLst>
          </p:cNvPr>
          <p:cNvSpPr>
            <a:spLocks noGrp="1"/>
          </p:cNvSpPr>
          <p:nvPr>
            <p:ph type="dt" sz="half" idx="10"/>
          </p:nvPr>
        </p:nvSpPr>
        <p:spPr/>
        <p:txBody>
          <a:bodyPr/>
          <a:lstStyle/>
          <a:p>
            <a:fld id="{D6C6BB6F-2DBF-4575-BADB-15700949D0D3}" type="datetime1">
              <a:rPr lang="en-GB" smtClean="0"/>
              <a:t>14/02/2025</a:t>
            </a:fld>
            <a:endParaRPr lang="en-GB"/>
          </a:p>
        </p:txBody>
      </p:sp>
      <p:sp>
        <p:nvSpPr>
          <p:cNvPr id="3" name="Footer Placeholder 2">
            <a:extLst>
              <a:ext uri="{FF2B5EF4-FFF2-40B4-BE49-F238E27FC236}">
                <a16:creationId xmlns:a16="http://schemas.microsoft.com/office/drawing/2014/main" id="{574182A3-0065-4303-9F8C-1137BB3BF4D6}"/>
              </a:ext>
            </a:extLst>
          </p:cNvPr>
          <p:cNvSpPr>
            <a:spLocks noGrp="1"/>
          </p:cNvSpPr>
          <p:nvPr>
            <p:ph type="ftr" sz="quarter" idx="11"/>
          </p:nvPr>
        </p:nvSpPr>
        <p:spPr/>
        <p:txBody>
          <a:bodyPr/>
          <a:lstStyle/>
          <a:p>
            <a:r>
              <a:rPr lang="en-GB"/>
              <a:t>Mental Health Skills for Managers – Course overview</a:t>
            </a:r>
          </a:p>
        </p:txBody>
      </p:sp>
      <p:sp>
        <p:nvSpPr>
          <p:cNvPr id="4" name="Slide Number Placeholder 3">
            <a:extLst>
              <a:ext uri="{FF2B5EF4-FFF2-40B4-BE49-F238E27FC236}">
                <a16:creationId xmlns:a16="http://schemas.microsoft.com/office/drawing/2014/main" id="{30AD9FD7-845C-46D1-BCA2-6D5C9060DD35}"/>
              </a:ext>
            </a:extLst>
          </p:cNvPr>
          <p:cNvSpPr>
            <a:spLocks noGrp="1"/>
          </p:cNvSpPr>
          <p:nvPr>
            <p:ph type="sldNum" sz="quarter" idx="12"/>
          </p:nvPr>
        </p:nvSpPr>
        <p:spPr/>
        <p:txBody>
          <a:bodyPr/>
          <a:lstStyle/>
          <a:p>
            <a:fld id="{9B37D45F-09D9-439D-9006-1BE1EB2F090E}" type="slidenum">
              <a:rPr lang="en-GB" smtClean="0"/>
              <a:t>‹#›</a:t>
            </a:fld>
            <a:endParaRPr lang="en-GB"/>
          </a:p>
        </p:txBody>
      </p:sp>
    </p:spTree>
    <p:extLst>
      <p:ext uri="{BB962C8B-B14F-4D97-AF65-F5344CB8AC3E}">
        <p14:creationId xmlns:p14="http://schemas.microsoft.com/office/powerpoint/2010/main" val="153311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4F8E4-AB3B-4891-85BD-C7C6E5597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844B0A-8A58-4552-B284-EC04DCB887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17C97E-19F8-437A-9ABB-47BC81840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E9083D-C1C2-457A-B574-17D72BF38B7B}"/>
              </a:ext>
            </a:extLst>
          </p:cNvPr>
          <p:cNvSpPr>
            <a:spLocks noGrp="1"/>
          </p:cNvSpPr>
          <p:nvPr>
            <p:ph type="dt" sz="half" idx="10"/>
          </p:nvPr>
        </p:nvSpPr>
        <p:spPr/>
        <p:txBody>
          <a:bodyPr/>
          <a:lstStyle/>
          <a:p>
            <a:fld id="{E06E4604-DF8C-4202-A72E-42E0D5077D4D}" type="datetime1">
              <a:rPr lang="en-GB" smtClean="0"/>
              <a:t>14/02/2025</a:t>
            </a:fld>
            <a:endParaRPr lang="en-GB"/>
          </a:p>
        </p:txBody>
      </p:sp>
      <p:sp>
        <p:nvSpPr>
          <p:cNvPr id="6" name="Footer Placeholder 5">
            <a:extLst>
              <a:ext uri="{FF2B5EF4-FFF2-40B4-BE49-F238E27FC236}">
                <a16:creationId xmlns:a16="http://schemas.microsoft.com/office/drawing/2014/main" id="{8BFD844C-8815-4C62-822C-7575E56B6D3D}"/>
              </a:ext>
            </a:extLst>
          </p:cNvPr>
          <p:cNvSpPr>
            <a:spLocks noGrp="1"/>
          </p:cNvSpPr>
          <p:nvPr>
            <p:ph type="ftr" sz="quarter" idx="11"/>
          </p:nvPr>
        </p:nvSpPr>
        <p:spPr/>
        <p:txBody>
          <a:bodyPr/>
          <a:lstStyle/>
          <a:p>
            <a:r>
              <a:rPr lang="en-GB"/>
              <a:t>Mental Health Skills for Managers – Course overview</a:t>
            </a:r>
          </a:p>
        </p:txBody>
      </p:sp>
      <p:sp>
        <p:nvSpPr>
          <p:cNvPr id="7" name="Slide Number Placeholder 6">
            <a:extLst>
              <a:ext uri="{FF2B5EF4-FFF2-40B4-BE49-F238E27FC236}">
                <a16:creationId xmlns:a16="http://schemas.microsoft.com/office/drawing/2014/main" id="{AFE0D79C-8DE6-4A8F-AB36-E460BBC2CC53}"/>
              </a:ext>
            </a:extLst>
          </p:cNvPr>
          <p:cNvSpPr>
            <a:spLocks noGrp="1"/>
          </p:cNvSpPr>
          <p:nvPr>
            <p:ph type="sldNum" sz="quarter" idx="12"/>
          </p:nvPr>
        </p:nvSpPr>
        <p:spPr/>
        <p:txBody>
          <a:bodyPr/>
          <a:lstStyle/>
          <a:p>
            <a:fld id="{9B37D45F-09D9-439D-9006-1BE1EB2F090E}" type="slidenum">
              <a:rPr lang="en-GB" smtClean="0"/>
              <a:t>‹#›</a:t>
            </a:fld>
            <a:endParaRPr lang="en-GB"/>
          </a:p>
        </p:txBody>
      </p:sp>
    </p:spTree>
    <p:extLst>
      <p:ext uri="{BB962C8B-B14F-4D97-AF65-F5344CB8AC3E}">
        <p14:creationId xmlns:p14="http://schemas.microsoft.com/office/powerpoint/2010/main" val="331262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C9D01-B127-4AE8-AB48-A82D89812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F0BC0F-D21E-4309-A6D0-5DB9718253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8A157DD-5150-4544-80C8-A19DC14B6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8E7B56-1EE9-4F3D-8D86-E0DC3C77EAA9}"/>
              </a:ext>
            </a:extLst>
          </p:cNvPr>
          <p:cNvSpPr>
            <a:spLocks noGrp="1"/>
          </p:cNvSpPr>
          <p:nvPr>
            <p:ph type="dt" sz="half" idx="10"/>
          </p:nvPr>
        </p:nvSpPr>
        <p:spPr/>
        <p:txBody>
          <a:bodyPr/>
          <a:lstStyle/>
          <a:p>
            <a:fld id="{9A83F9A8-C8E2-4B6B-A835-FB67188F89A5}" type="datetime1">
              <a:rPr lang="en-GB" smtClean="0"/>
              <a:t>14/02/2025</a:t>
            </a:fld>
            <a:endParaRPr lang="en-GB"/>
          </a:p>
        </p:txBody>
      </p:sp>
      <p:sp>
        <p:nvSpPr>
          <p:cNvPr id="6" name="Footer Placeholder 5">
            <a:extLst>
              <a:ext uri="{FF2B5EF4-FFF2-40B4-BE49-F238E27FC236}">
                <a16:creationId xmlns:a16="http://schemas.microsoft.com/office/drawing/2014/main" id="{3BCCB82A-6498-4D32-BE82-9FB6DEAAC42B}"/>
              </a:ext>
            </a:extLst>
          </p:cNvPr>
          <p:cNvSpPr>
            <a:spLocks noGrp="1"/>
          </p:cNvSpPr>
          <p:nvPr>
            <p:ph type="ftr" sz="quarter" idx="11"/>
          </p:nvPr>
        </p:nvSpPr>
        <p:spPr/>
        <p:txBody>
          <a:bodyPr/>
          <a:lstStyle/>
          <a:p>
            <a:r>
              <a:rPr lang="en-GB"/>
              <a:t>Mental Health Skills for Managers – Course overview</a:t>
            </a:r>
          </a:p>
        </p:txBody>
      </p:sp>
      <p:sp>
        <p:nvSpPr>
          <p:cNvPr id="7" name="Slide Number Placeholder 6">
            <a:extLst>
              <a:ext uri="{FF2B5EF4-FFF2-40B4-BE49-F238E27FC236}">
                <a16:creationId xmlns:a16="http://schemas.microsoft.com/office/drawing/2014/main" id="{05E13501-DA5D-4E66-B144-CA141CDB6375}"/>
              </a:ext>
            </a:extLst>
          </p:cNvPr>
          <p:cNvSpPr>
            <a:spLocks noGrp="1"/>
          </p:cNvSpPr>
          <p:nvPr>
            <p:ph type="sldNum" sz="quarter" idx="12"/>
          </p:nvPr>
        </p:nvSpPr>
        <p:spPr/>
        <p:txBody>
          <a:bodyPr/>
          <a:lstStyle/>
          <a:p>
            <a:fld id="{9B37D45F-09D9-439D-9006-1BE1EB2F090E}" type="slidenum">
              <a:rPr lang="en-GB" smtClean="0"/>
              <a:t>‹#›</a:t>
            </a:fld>
            <a:endParaRPr lang="en-GB"/>
          </a:p>
        </p:txBody>
      </p:sp>
    </p:spTree>
    <p:extLst>
      <p:ext uri="{BB962C8B-B14F-4D97-AF65-F5344CB8AC3E}">
        <p14:creationId xmlns:p14="http://schemas.microsoft.com/office/powerpoint/2010/main" val="41222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sv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12FE8C-E886-49B1-A012-53FEEB2C8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8704AD-3B04-43E4-B60E-8DE48621C7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D30E8F-2D53-4851-8FB5-E9E15546E4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0405A-EC4F-491C-9781-ACD0D535C27B}" type="datetime1">
              <a:rPr lang="en-GB" smtClean="0"/>
              <a:t>14/02/2025</a:t>
            </a:fld>
            <a:endParaRPr lang="en-GB"/>
          </a:p>
        </p:txBody>
      </p:sp>
      <p:sp>
        <p:nvSpPr>
          <p:cNvPr id="5" name="Footer Placeholder 4">
            <a:extLst>
              <a:ext uri="{FF2B5EF4-FFF2-40B4-BE49-F238E27FC236}">
                <a16:creationId xmlns:a16="http://schemas.microsoft.com/office/drawing/2014/main" id="{0A429622-61BC-492B-868E-3BB6025F2E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Mental Health Skills for Managers – Course overview</a:t>
            </a:r>
          </a:p>
        </p:txBody>
      </p:sp>
      <p:sp>
        <p:nvSpPr>
          <p:cNvPr id="6" name="Slide Number Placeholder 5">
            <a:extLst>
              <a:ext uri="{FF2B5EF4-FFF2-40B4-BE49-F238E27FC236}">
                <a16:creationId xmlns:a16="http://schemas.microsoft.com/office/drawing/2014/main" id="{A9A7089F-BB04-481B-A8E5-B0AE7E5D9D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7D45F-09D9-439D-9006-1BE1EB2F090E}" type="slidenum">
              <a:rPr lang="en-GB" smtClean="0"/>
              <a:t>‹#›</a:t>
            </a:fld>
            <a:endParaRPr lang="en-GB"/>
          </a:p>
        </p:txBody>
      </p:sp>
    </p:spTree>
    <p:extLst>
      <p:ext uri="{BB962C8B-B14F-4D97-AF65-F5344CB8AC3E}">
        <p14:creationId xmlns:p14="http://schemas.microsoft.com/office/powerpoint/2010/main" val="3850808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C9FEFE-A119-432E-94DF-DF8BA4957480}"/>
              </a:ext>
            </a:extLst>
          </p:cNvPr>
          <p:cNvSpPr>
            <a:spLocks noGrp="1"/>
          </p:cNvSpPr>
          <p:nvPr>
            <p:ph type="title"/>
          </p:nvPr>
        </p:nvSpPr>
        <p:spPr>
          <a:xfrm>
            <a:off x="838200" y="761999"/>
            <a:ext cx="9862750" cy="1209675"/>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276DC0-00A3-466C-8B36-A8A5D775862D}"/>
              </a:ext>
            </a:extLst>
          </p:cNvPr>
          <p:cNvSpPr>
            <a:spLocks noGrp="1"/>
          </p:cNvSpPr>
          <p:nvPr>
            <p:ph type="body" idx="1"/>
          </p:nvPr>
        </p:nvSpPr>
        <p:spPr>
          <a:xfrm>
            <a:off x="838200" y="1971675"/>
            <a:ext cx="9862751" cy="420528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E68AAE-4E5E-4F0C-A303-9A207B52CCBE}"/>
              </a:ext>
            </a:extLst>
          </p:cNvPr>
          <p:cNvSpPr>
            <a:spLocks noGrp="1"/>
          </p:cNvSpPr>
          <p:nvPr>
            <p:ph type="dt" sz="half" idx="2"/>
          </p:nvPr>
        </p:nvSpPr>
        <p:spPr>
          <a:xfrm>
            <a:off x="8153400" y="6305120"/>
            <a:ext cx="2547550" cy="242158"/>
          </a:xfrm>
          <a:prstGeom prst="rect">
            <a:avLst/>
          </a:prstGeom>
        </p:spPr>
        <p:txBody>
          <a:bodyPr vert="horz" lIns="0" tIns="0" rIns="0" bIns="0" rtlCol="0" anchor="ctr"/>
          <a:lstStyle>
            <a:lvl1pPr algn="r">
              <a:defRPr sz="1000" b="1">
                <a:solidFill>
                  <a:schemeClr val="tx1"/>
                </a:solidFill>
              </a:defRPr>
            </a:lvl1pPr>
          </a:lstStyle>
          <a:p>
            <a:fld id="{B91551F0-8E98-44AE-9CA2-DF7ECACF7E1A}" type="datetime1">
              <a:rPr lang="en-GB" smtClean="0"/>
              <a:t>14/02/2025</a:t>
            </a:fld>
            <a:endParaRPr lang="en-GB"/>
          </a:p>
        </p:txBody>
      </p:sp>
      <p:sp>
        <p:nvSpPr>
          <p:cNvPr id="5" name="Footer Placeholder 4">
            <a:extLst>
              <a:ext uri="{FF2B5EF4-FFF2-40B4-BE49-F238E27FC236}">
                <a16:creationId xmlns:a16="http://schemas.microsoft.com/office/drawing/2014/main" id="{52B63D89-63E2-473C-8991-8BE799F6FDEF}"/>
              </a:ext>
            </a:extLst>
          </p:cNvPr>
          <p:cNvSpPr>
            <a:spLocks noGrp="1"/>
          </p:cNvSpPr>
          <p:nvPr>
            <p:ph type="ftr" sz="quarter" idx="3"/>
          </p:nvPr>
        </p:nvSpPr>
        <p:spPr>
          <a:xfrm>
            <a:off x="838200" y="6305120"/>
            <a:ext cx="7315200" cy="242158"/>
          </a:xfrm>
          <a:prstGeom prst="rect">
            <a:avLst/>
          </a:prstGeom>
        </p:spPr>
        <p:txBody>
          <a:bodyPr vert="horz" lIns="0" tIns="0" rIns="0" bIns="0" rtlCol="0" anchor="ctr"/>
          <a:lstStyle>
            <a:lvl1pPr algn="l">
              <a:defRPr sz="1000" b="1">
                <a:solidFill>
                  <a:schemeClr val="tx1"/>
                </a:solidFill>
              </a:defRPr>
            </a:lvl1pPr>
          </a:lstStyle>
          <a:p>
            <a:r>
              <a:rPr lang="en-GB"/>
              <a:t>Mental Health Skills for Managers – Course overview</a:t>
            </a:r>
          </a:p>
        </p:txBody>
      </p:sp>
      <p:sp>
        <p:nvSpPr>
          <p:cNvPr id="6" name="Slide Number Placeholder 5">
            <a:extLst>
              <a:ext uri="{FF2B5EF4-FFF2-40B4-BE49-F238E27FC236}">
                <a16:creationId xmlns:a16="http://schemas.microsoft.com/office/drawing/2014/main" id="{AFD6F052-8F7A-4D57-BD73-03E3C0DD37E5}"/>
              </a:ext>
            </a:extLst>
          </p:cNvPr>
          <p:cNvSpPr>
            <a:spLocks noGrp="1"/>
          </p:cNvSpPr>
          <p:nvPr>
            <p:ph type="sldNum" sz="quarter" idx="4"/>
          </p:nvPr>
        </p:nvSpPr>
        <p:spPr>
          <a:xfrm>
            <a:off x="183261" y="6305120"/>
            <a:ext cx="654939" cy="242158"/>
          </a:xfrm>
          <a:prstGeom prst="rect">
            <a:avLst/>
          </a:prstGeom>
        </p:spPr>
        <p:txBody>
          <a:bodyPr vert="horz" lIns="0" tIns="0" rIns="0" bIns="0" rtlCol="0" anchor="ctr"/>
          <a:lstStyle>
            <a:lvl1pPr algn="ctr">
              <a:defRPr sz="1000" b="1">
                <a:solidFill>
                  <a:schemeClr val="tx1"/>
                </a:solidFill>
              </a:defRPr>
            </a:lvl1pPr>
          </a:lstStyle>
          <a:p>
            <a:fld id="{ED678217-6872-44DD-9F06-6E6C8EF6EFCA}" type="slidenum">
              <a:rPr lang="en-GB" smtClean="0"/>
              <a:pPr/>
              <a:t>‹#›</a:t>
            </a:fld>
            <a:endParaRPr lang="en-GB"/>
          </a:p>
        </p:txBody>
      </p:sp>
      <p:pic>
        <p:nvPicPr>
          <p:cNvPr id="8" name="Graphic 7">
            <a:extLst>
              <a:ext uri="{FF2B5EF4-FFF2-40B4-BE49-F238E27FC236}">
                <a16:creationId xmlns:a16="http://schemas.microsoft.com/office/drawing/2014/main" id="{826E3467-4259-4000-BE0B-FC0ECDC12977}"/>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1001256" y="5667374"/>
            <a:ext cx="846521" cy="841375"/>
          </a:xfrm>
          <a:prstGeom prst="rect">
            <a:avLst/>
          </a:prstGeom>
        </p:spPr>
      </p:pic>
    </p:spTree>
    <p:extLst>
      <p:ext uri="{BB962C8B-B14F-4D97-AF65-F5344CB8AC3E}">
        <p14:creationId xmlns:p14="http://schemas.microsoft.com/office/powerpoint/2010/main" val="1994465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1" r:id="rId18"/>
    <p:sldLayoutId id="2147483692" r:id="rId19"/>
    <p:sldLayoutId id="214748369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accent3"/>
          </a:solidFill>
          <a:latin typeface="+mj-lt"/>
          <a:ea typeface="+mj-ea"/>
          <a:cs typeface="+mj-cs"/>
        </a:defRPr>
      </a:lvl1pPr>
    </p:titleStyle>
    <p:bodyStyle>
      <a:lvl1pPr marL="266700" indent="-266700" algn="l" defTabSz="914400" rtl="0" eaLnBrk="1" latinLnBrk="0" hangingPunct="1">
        <a:lnSpc>
          <a:spcPct val="100000"/>
        </a:lnSpc>
        <a:spcBef>
          <a:spcPts val="1200"/>
        </a:spcBef>
        <a:buClrTx/>
        <a:buFont typeface="Lato" panose="020F0502020204030203" pitchFamily="34" charset="0"/>
        <a:buChar char="–"/>
        <a:defRPr sz="2000" kern="1200">
          <a:solidFill>
            <a:schemeClr val="tx1"/>
          </a:solidFill>
          <a:latin typeface="+mn-lt"/>
          <a:ea typeface="+mn-ea"/>
          <a:cs typeface="+mn-cs"/>
        </a:defRPr>
      </a:lvl1pPr>
      <a:lvl2pPr marL="628650" indent="-266700" algn="l" defTabSz="914400" rtl="0" eaLnBrk="1" latinLnBrk="0" hangingPunct="1">
        <a:lnSpc>
          <a:spcPct val="100000"/>
        </a:lnSpc>
        <a:spcBef>
          <a:spcPts val="1200"/>
        </a:spcBef>
        <a:buClrTx/>
        <a:buFont typeface="Lato" panose="020F0502020204030203" pitchFamily="34" charset="0"/>
        <a:buChar char="–"/>
        <a:defRPr sz="2000" kern="1200">
          <a:solidFill>
            <a:schemeClr val="tx1"/>
          </a:solidFill>
          <a:latin typeface="+mn-lt"/>
          <a:ea typeface="+mn-ea"/>
          <a:cs typeface="+mn-cs"/>
        </a:defRPr>
      </a:lvl2pPr>
      <a:lvl3pPr marL="990600" indent="-276225" algn="l" defTabSz="914400" rtl="0" eaLnBrk="1" latinLnBrk="0" hangingPunct="1">
        <a:lnSpc>
          <a:spcPct val="100000"/>
        </a:lnSpc>
        <a:spcBef>
          <a:spcPts val="1200"/>
        </a:spcBef>
        <a:buClrTx/>
        <a:buFont typeface="Lato" panose="020F0502020204030203" pitchFamily="34" charset="0"/>
        <a:buChar char="–"/>
        <a:defRPr sz="2000" kern="1200">
          <a:solidFill>
            <a:schemeClr val="tx1"/>
          </a:solidFill>
          <a:latin typeface="+mn-lt"/>
          <a:ea typeface="+mn-ea"/>
          <a:cs typeface="+mn-cs"/>
        </a:defRPr>
      </a:lvl3pPr>
      <a:lvl4pPr marL="1343025" indent="-266700" algn="l" defTabSz="914400" rtl="0" eaLnBrk="1" latinLnBrk="0" hangingPunct="1">
        <a:lnSpc>
          <a:spcPct val="100000"/>
        </a:lnSpc>
        <a:spcBef>
          <a:spcPts val="1200"/>
        </a:spcBef>
        <a:buClrTx/>
        <a:buFont typeface="Lato" panose="020F0502020204030203" pitchFamily="34" charset="0"/>
        <a:buChar char="–"/>
        <a:defRPr sz="2000" kern="1200">
          <a:solidFill>
            <a:schemeClr val="tx1"/>
          </a:solidFill>
          <a:latin typeface="+mn-lt"/>
          <a:ea typeface="+mn-ea"/>
          <a:cs typeface="+mn-cs"/>
        </a:defRPr>
      </a:lvl4pPr>
      <a:lvl5pPr marL="1704975" indent="-266700" algn="l" defTabSz="914400" rtl="0" eaLnBrk="1" latinLnBrk="0" hangingPunct="1">
        <a:lnSpc>
          <a:spcPct val="100000"/>
        </a:lnSpc>
        <a:spcBef>
          <a:spcPts val="1200"/>
        </a:spcBef>
        <a:buClrTx/>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3.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Helen@peoplefocusedtands.co.uk" TargetMode="Externa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E5CB93F-E4AD-4D05-BCE0-4B35D12E6524}"/>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F5A81407-6251-4776-B529-D6438A49EF23}"/>
              </a:ext>
            </a:extLst>
          </p:cNvPr>
          <p:cNvSpPr>
            <a:spLocks noGrp="1"/>
          </p:cNvSpPr>
          <p:nvPr>
            <p:ph type="ctrTitle"/>
          </p:nvPr>
        </p:nvSpPr>
        <p:spPr>
          <a:xfrm>
            <a:off x="850900" y="1967667"/>
            <a:ext cx="6210300" cy="1313695"/>
          </a:xfrm>
        </p:spPr>
        <p:txBody>
          <a:bodyPr/>
          <a:lstStyle/>
          <a:p>
            <a:r>
              <a:rPr lang="en-GB"/>
              <a:t>Mental Health Skills </a:t>
            </a:r>
            <a:br>
              <a:rPr lang="en-GB"/>
            </a:br>
            <a:r>
              <a:rPr lang="en-GB"/>
              <a:t>for Managers</a:t>
            </a:r>
          </a:p>
        </p:txBody>
      </p:sp>
      <p:sp>
        <p:nvSpPr>
          <p:cNvPr id="4" name="Subtitle 3">
            <a:extLst>
              <a:ext uri="{FF2B5EF4-FFF2-40B4-BE49-F238E27FC236}">
                <a16:creationId xmlns:a16="http://schemas.microsoft.com/office/drawing/2014/main" id="{0C1324FE-5F87-4DB3-8E55-EB0C47D15950}"/>
              </a:ext>
            </a:extLst>
          </p:cNvPr>
          <p:cNvSpPr>
            <a:spLocks noGrp="1"/>
          </p:cNvSpPr>
          <p:nvPr>
            <p:ph type="subTitle" idx="1"/>
          </p:nvPr>
        </p:nvSpPr>
        <p:spPr>
          <a:xfrm>
            <a:off x="850900" y="3679510"/>
            <a:ext cx="6210300" cy="685661"/>
          </a:xfrm>
        </p:spPr>
        <p:txBody>
          <a:bodyPr>
            <a:normAutofit/>
          </a:bodyPr>
          <a:lstStyle/>
          <a:p>
            <a:r>
              <a:rPr lang="en-GB" sz="3600"/>
              <a:t>Course overview</a:t>
            </a:r>
          </a:p>
        </p:txBody>
      </p:sp>
      <p:pic>
        <p:nvPicPr>
          <p:cNvPr id="8" name="Picture Placeholder 7" descr="A group of people around a table&#10;&#10;Description automatically generated">
            <a:extLst>
              <a:ext uri="{FF2B5EF4-FFF2-40B4-BE49-F238E27FC236}">
                <a16:creationId xmlns:a16="http://schemas.microsoft.com/office/drawing/2014/main" id="{D9255084-6AD1-4874-A409-6E057DE0F621}"/>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3011" r="35871"/>
          <a:stretch/>
        </p:blipFill>
        <p:spPr>
          <a:xfrm>
            <a:off x="6934199" y="0"/>
            <a:ext cx="5257801" cy="6858000"/>
          </a:xfrm>
        </p:spPr>
      </p:pic>
    </p:spTree>
    <p:extLst>
      <p:ext uri="{BB962C8B-B14F-4D97-AF65-F5344CB8AC3E}">
        <p14:creationId xmlns:p14="http://schemas.microsoft.com/office/powerpoint/2010/main" val="235265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B68F59-9743-4629-A637-A9455F95279F}"/>
              </a:ext>
            </a:extLst>
          </p:cNvPr>
          <p:cNvSpPr>
            <a:spLocks noGrp="1"/>
          </p:cNvSpPr>
          <p:nvPr>
            <p:ph type="ftr" sz="quarter" idx="11"/>
          </p:nvPr>
        </p:nvSpPr>
        <p:spPr/>
        <p:txBody>
          <a:bodyPr/>
          <a:lstStyle/>
          <a:p>
            <a:r>
              <a:rPr lang="en-GB"/>
              <a:t>Mental Health Skills for Managers – Course overview</a:t>
            </a:r>
          </a:p>
        </p:txBody>
      </p:sp>
      <p:sp>
        <p:nvSpPr>
          <p:cNvPr id="3" name="Slide Number Placeholder 2">
            <a:extLst>
              <a:ext uri="{FF2B5EF4-FFF2-40B4-BE49-F238E27FC236}">
                <a16:creationId xmlns:a16="http://schemas.microsoft.com/office/drawing/2014/main" id="{A901F56E-C10C-4DD8-A346-347324C655C4}"/>
              </a:ext>
            </a:extLst>
          </p:cNvPr>
          <p:cNvSpPr>
            <a:spLocks noGrp="1"/>
          </p:cNvSpPr>
          <p:nvPr>
            <p:ph type="sldNum" sz="quarter" idx="12"/>
          </p:nvPr>
        </p:nvSpPr>
        <p:spPr/>
        <p:txBody>
          <a:bodyPr/>
          <a:lstStyle/>
          <a:p>
            <a:fld id="{ED678217-6872-44DD-9F06-6E6C8EF6EFCA}" type="slidenum">
              <a:rPr lang="en-GB" smtClean="0"/>
              <a:pPr/>
              <a:t>2</a:t>
            </a:fld>
            <a:endParaRPr lang="en-GB"/>
          </a:p>
        </p:txBody>
      </p:sp>
      <p:sp>
        <p:nvSpPr>
          <p:cNvPr id="4" name="Title 3">
            <a:extLst>
              <a:ext uri="{FF2B5EF4-FFF2-40B4-BE49-F238E27FC236}">
                <a16:creationId xmlns:a16="http://schemas.microsoft.com/office/drawing/2014/main" id="{65B413AC-A45B-4B2F-971B-0BAFC77A03CE}"/>
              </a:ext>
            </a:extLst>
          </p:cNvPr>
          <p:cNvSpPr>
            <a:spLocks noGrp="1"/>
          </p:cNvSpPr>
          <p:nvPr>
            <p:ph type="title"/>
          </p:nvPr>
        </p:nvSpPr>
        <p:spPr/>
        <p:txBody>
          <a:bodyPr/>
          <a:lstStyle/>
          <a:p>
            <a:r>
              <a:rPr lang="en-GB"/>
              <a:t>Mental Health Skills for Managers is a practical and immersive course for people managers</a:t>
            </a:r>
          </a:p>
        </p:txBody>
      </p:sp>
      <p:sp>
        <p:nvSpPr>
          <p:cNvPr id="5" name="Content Placeholder 4">
            <a:extLst>
              <a:ext uri="{FF2B5EF4-FFF2-40B4-BE49-F238E27FC236}">
                <a16:creationId xmlns:a16="http://schemas.microsoft.com/office/drawing/2014/main" id="{9F1788B7-CE7B-4CC6-A644-0C83BBD2419F}"/>
              </a:ext>
            </a:extLst>
          </p:cNvPr>
          <p:cNvSpPr>
            <a:spLocks noGrp="1"/>
          </p:cNvSpPr>
          <p:nvPr>
            <p:ph idx="1"/>
          </p:nvPr>
        </p:nvSpPr>
        <p:spPr>
          <a:xfrm>
            <a:off x="838201" y="2149927"/>
            <a:ext cx="7315200" cy="3387499"/>
          </a:xfrm>
        </p:spPr>
        <p:txBody>
          <a:bodyPr>
            <a:normAutofit/>
          </a:bodyPr>
          <a:lstStyle/>
          <a:p>
            <a:r>
              <a:rPr lang="en-GB" sz="2800" b="0"/>
              <a:t>Gain the skills, knowledge, and confidence to have effective conversations with staff about mental health and wellbeing</a:t>
            </a:r>
          </a:p>
        </p:txBody>
      </p:sp>
    </p:spTree>
    <p:extLst>
      <p:ext uri="{BB962C8B-B14F-4D97-AF65-F5344CB8AC3E}">
        <p14:creationId xmlns:p14="http://schemas.microsoft.com/office/powerpoint/2010/main" val="114388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03E756-12AF-443C-9FFD-E33BF66546FB}"/>
              </a:ext>
            </a:extLst>
          </p:cNvPr>
          <p:cNvSpPr>
            <a:spLocks noGrp="1"/>
          </p:cNvSpPr>
          <p:nvPr>
            <p:ph type="ftr" sz="quarter" idx="11"/>
          </p:nvPr>
        </p:nvSpPr>
        <p:spPr/>
        <p:txBody>
          <a:bodyPr/>
          <a:lstStyle/>
          <a:p>
            <a:r>
              <a:rPr lang="en-GB"/>
              <a:t>Mental Health Skills for Managers – Course overview</a:t>
            </a:r>
          </a:p>
        </p:txBody>
      </p:sp>
      <p:sp>
        <p:nvSpPr>
          <p:cNvPr id="3" name="Slide Number Placeholder 2">
            <a:extLst>
              <a:ext uri="{FF2B5EF4-FFF2-40B4-BE49-F238E27FC236}">
                <a16:creationId xmlns:a16="http://schemas.microsoft.com/office/drawing/2014/main" id="{D56D0096-D44D-485D-8750-5738BFD18932}"/>
              </a:ext>
            </a:extLst>
          </p:cNvPr>
          <p:cNvSpPr>
            <a:spLocks noGrp="1"/>
          </p:cNvSpPr>
          <p:nvPr>
            <p:ph type="sldNum" sz="quarter" idx="12"/>
          </p:nvPr>
        </p:nvSpPr>
        <p:spPr/>
        <p:txBody>
          <a:bodyPr/>
          <a:lstStyle/>
          <a:p>
            <a:fld id="{ED678217-6872-44DD-9F06-6E6C8EF6EFCA}" type="slidenum">
              <a:rPr lang="en-GB" smtClean="0"/>
              <a:pPr/>
              <a:t>3</a:t>
            </a:fld>
            <a:endParaRPr lang="en-GB"/>
          </a:p>
        </p:txBody>
      </p:sp>
      <p:sp>
        <p:nvSpPr>
          <p:cNvPr id="4" name="Title 3">
            <a:extLst>
              <a:ext uri="{FF2B5EF4-FFF2-40B4-BE49-F238E27FC236}">
                <a16:creationId xmlns:a16="http://schemas.microsoft.com/office/drawing/2014/main" id="{8FD9073C-442E-4001-810B-DE04C79FA750}"/>
              </a:ext>
            </a:extLst>
          </p:cNvPr>
          <p:cNvSpPr>
            <a:spLocks noGrp="1"/>
          </p:cNvSpPr>
          <p:nvPr>
            <p:ph type="title"/>
          </p:nvPr>
        </p:nvSpPr>
        <p:spPr/>
        <p:txBody>
          <a:bodyPr/>
          <a:lstStyle/>
          <a:p>
            <a:r>
              <a:rPr lang="en-GB"/>
              <a:t>Learning outcomes</a:t>
            </a:r>
          </a:p>
        </p:txBody>
      </p:sp>
      <p:sp>
        <p:nvSpPr>
          <p:cNvPr id="5" name="Content Placeholder 4">
            <a:extLst>
              <a:ext uri="{FF2B5EF4-FFF2-40B4-BE49-F238E27FC236}">
                <a16:creationId xmlns:a16="http://schemas.microsoft.com/office/drawing/2014/main" id="{F186C776-AC4A-4F39-993B-BE74CB7E7419}"/>
              </a:ext>
            </a:extLst>
          </p:cNvPr>
          <p:cNvSpPr>
            <a:spLocks noGrp="1"/>
          </p:cNvSpPr>
          <p:nvPr>
            <p:ph idx="1"/>
          </p:nvPr>
        </p:nvSpPr>
        <p:spPr>
          <a:xfrm>
            <a:off x="859466" y="1744365"/>
            <a:ext cx="7916501" cy="4205288"/>
          </a:xfrm>
        </p:spPr>
        <p:txBody>
          <a:bodyPr/>
          <a:lstStyle/>
          <a:p>
            <a:pPr marL="342900" indent="-342900">
              <a:lnSpc>
                <a:spcPct val="100000"/>
              </a:lnSpc>
              <a:spcBef>
                <a:spcPts val="0"/>
              </a:spcBef>
              <a:spcAft>
                <a:spcPts val="1800"/>
              </a:spcAft>
              <a:buFont typeface="Lato" panose="020F0502020204030203" pitchFamily="34" charset="0"/>
              <a:buChar char="–"/>
            </a:pPr>
            <a:r>
              <a:rPr lang="en-GB" sz="2000" b="0">
                <a:solidFill>
                  <a:schemeClr val="bg1"/>
                </a:solidFill>
                <a:latin typeface="Lato"/>
                <a:ea typeface="Lato Light"/>
                <a:cs typeface="Lato Light"/>
              </a:rPr>
              <a:t>Identify if an employee may be experiencing poor mental health</a:t>
            </a:r>
          </a:p>
          <a:p>
            <a:pPr marL="342900" indent="-342900">
              <a:lnSpc>
                <a:spcPct val="100000"/>
              </a:lnSpc>
              <a:spcBef>
                <a:spcPts val="0"/>
              </a:spcBef>
              <a:spcAft>
                <a:spcPts val="1800"/>
              </a:spcAft>
              <a:buFont typeface="Lato" panose="020F0502020204030203" pitchFamily="34" charset="0"/>
              <a:buChar char="–"/>
            </a:pPr>
            <a:r>
              <a:rPr lang="en-GB" sz="2000" b="0">
                <a:solidFill>
                  <a:schemeClr val="bg1"/>
                </a:solidFill>
                <a:latin typeface="Lato" panose="020F0502020204030203" pitchFamily="34" charset="0"/>
                <a:ea typeface="Lato Light" panose="020F0502020204030203" pitchFamily="34" charset="0"/>
                <a:cs typeface="Lato Light" panose="020F0502020204030203" pitchFamily="34" charset="0"/>
              </a:rPr>
              <a:t>Feel confident having open conversations about mental health with your team members</a:t>
            </a:r>
          </a:p>
          <a:p>
            <a:pPr marL="342900" indent="-342900">
              <a:lnSpc>
                <a:spcPct val="100000"/>
              </a:lnSpc>
              <a:spcBef>
                <a:spcPts val="0"/>
              </a:spcBef>
              <a:spcAft>
                <a:spcPts val="1800"/>
              </a:spcAft>
              <a:buFont typeface="Lato" panose="020F0502020204030203" pitchFamily="34" charset="0"/>
              <a:buChar char="–"/>
            </a:pPr>
            <a:r>
              <a:rPr lang="en-GB" sz="2000" b="0">
                <a:solidFill>
                  <a:schemeClr val="bg1"/>
                </a:solidFill>
                <a:latin typeface="Lato" panose="020F0502020204030203" pitchFamily="34" charset="0"/>
                <a:ea typeface="Lato Light" panose="020F0502020204030203" pitchFamily="34" charset="0"/>
                <a:cs typeface="Lato Light" panose="020F0502020204030203" pitchFamily="34" charset="0"/>
              </a:rPr>
              <a:t>Appropriately signpost to available support and know where to go for support and guidance for yourself</a:t>
            </a:r>
          </a:p>
          <a:p>
            <a:pPr marL="342900" indent="-342900">
              <a:lnSpc>
                <a:spcPct val="100000"/>
              </a:lnSpc>
              <a:spcBef>
                <a:spcPts val="0"/>
              </a:spcBef>
              <a:spcAft>
                <a:spcPts val="1800"/>
              </a:spcAft>
              <a:buFont typeface="Lato" panose="020F0502020204030203" pitchFamily="34" charset="0"/>
              <a:buChar char="–"/>
            </a:pPr>
            <a:r>
              <a:rPr lang="en-GB" sz="2000" b="0" i="0">
                <a:solidFill>
                  <a:schemeClr val="bg1"/>
                </a:solidFill>
                <a:effectLst/>
                <a:latin typeface="Lato" panose="020F0502020204030203" pitchFamily="34" charset="0"/>
              </a:rPr>
              <a:t>Role model good self-care practice, inspiring your team to look after their own mental health and wellbeing</a:t>
            </a:r>
            <a:endParaRPr lang="en-GB" sz="3200" b="0">
              <a:solidFill>
                <a:schemeClr val="bg1"/>
              </a:solidFill>
              <a:latin typeface="Lato" panose="020F0502020204030203" pitchFamily="34" charset="0"/>
              <a:ea typeface="Lato Light" panose="020F0502020204030203" pitchFamily="34" charset="0"/>
              <a:cs typeface="Lato Light" panose="020F0502020204030203" pitchFamily="34" charset="0"/>
            </a:endParaRPr>
          </a:p>
          <a:p>
            <a:endParaRPr lang="en-GB"/>
          </a:p>
        </p:txBody>
      </p:sp>
    </p:spTree>
    <p:extLst>
      <p:ext uri="{BB962C8B-B14F-4D97-AF65-F5344CB8AC3E}">
        <p14:creationId xmlns:p14="http://schemas.microsoft.com/office/powerpoint/2010/main" val="355758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0AA51-D280-42BF-8720-DC52399963F8}"/>
              </a:ext>
            </a:extLst>
          </p:cNvPr>
          <p:cNvSpPr>
            <a:spLocks noGrp="1"/>
          </p:cNvSpPr>
          <p:nvPr>
            <p:ph type="title"/>
          </p:nvPr>
        </p:nvSpPr>
        <p:spPr>
          <a:xfrm>
            <a:off x="838200" y="761999"/>
            <a:ext cx="9862750" cy="577703"/>
          </a:xfrm>
        </p:spPr>
        <p:txBody>
          <a:bodyPr/>
          <a:lstStyle/>
          <a:p>
            <a:r>
              <a:rPr lang="en-GB"/>
              <a:t>Course structure</a:t>
            </a:r>
          </a:p>
        </p:txBody>
      </p:sp>
      <p:sp>
        <p:nvSpPr>
          <p:cNvPr id="3" name="Footer Placeholder 2">
            <a:extLst>
              <a:ext uri="{FF2B5EF4-FFF2-40B4-BE49-F238E27FC236}">
                <a16:creationId xmlns:a16="http://schemas.microsoft.com/office/drawing/2014/main" id="{22661DB4-E22A-4F79-8563-D39A473347E1}"/>
              </a:ext>
            </a:extLst>
          </p:cNvPr>
          <p:cNvSpPr>
            <a:spLocks noGrp="1"/>
          </p:cNvSpPr>
          <p:nvPr>
            <p:ph type="ftr" sz="quarter" idx="11"/>
          </p:nvPr>
        </p:nvSpPr>
        <p:spPr/>
        <p:txBody>
          <a:bodyPr/>
          <a:lstStyle/>
          <a:p>
            <a:r>
              <a:rPr lang="en-GB"/>
              <a:t>Mental Health Skills for Managers – Course overview</a:t>
            </a:r>
          </a:p>
        </p:txBody>
      </p:sp>
      <p:sp>
        <p:nvSpPr>
          <p:cNvPr id="4" name="Slide Number Placeholder 3">
            <a:extLst>
              <a:ext uri="{FF2B5EF4-FFF2-40B4-BE49-F238E27FC236}">
                <a16:creationId xmlns:a16="http://schemas.microsoft.com/office/drawing/2014/main" id="{2C9BA815-ADA5-4E56-AEF4-04540675330E}"/>
              </a:ext>
            </a:extLst>
          </p:cNvPr>
          <p:cNvSpPr>
            <a:spLocks noGrp="1"/>
          </p:cNvSpPr>
          <p:nvPr>
            <p:ph type="sldNum" sz="quarter" idx="12"/>
          </p:nvPr>
        </p:nvSpPr>
        <p:spPr/>
        <p:txBody>
          <a:bodyPr/>
          <a:lstStyle/>
          <a:p>
            <a:fld id="{ED678217-6872-44DD-9F06-6E6C8EF6EFCA}" type="slidenum">
              <a:rPr lang="en-GB" smtClean="0"/>
              <a:t>4</a:t>
            </a:fld>
            <a:endParaRPr lang="en-GB"/>
          </a:p>
        </p:txBody>
      </p:sp>
      <p:graphicFrame>
        <p:nvGraphicFramePr>
          <p:cNvPr id="5" name="Table 6">
            <a:extLst>
              <a:ext uri="{FF2B5EF4-FFF2-40B4-BE49-F238E27FC236}">
                <a16:creationId xmlns:a16="http://schemas.microsoft.com/office/drawing/2014/main" id="{F4685891-3D10-4906-9260-4B68F877C893}"/>
              </a:ext>
            </a:extLst>
          </p:cNvPr>
          <p:cNvGraphicFramePr>
            <a:graphicFrameLocks noGrp="1"/>
          </p:cNvGraphicFramePr>
          <p:nvPr>
            <p:extLst>
              <p:ext uri="{D42A27DB-BD31-4B8C-83A1-F6EECF244321}">
                <p14:modId xmlns:p14="http://schemas.microsoft.com/office/powerpoint/2010/main" val="938218147"/>
              </p:ext>
            </p:extLst>
          </p:nvPr>
        </p:nvGraphicFramePr>
        <p:xfrm>
          <a:off x="838200" y="1534130"/>
          <a:ext cx="9862750" cy="4345675"/>
        </p:xfrm>
        <a:graphic>
          <a:graphicData uri="http://schemas.openxmlformats.org/drawingml/2006/table">
            <a:tbl>
              <a:tblPr firstRow="1" bandRow="1">
                <a:tableStyleId>{5C22544A-7EE6-4342-B048-85BDC9FD1C3A}</a:tableStyleId>
              </a:tblPr>
              <a:tblGrid>
                <a:gridCol w="3606209">
                  <a:extLst>
                    <a:ext uri="{9D8B030D-6E8A-4147-A177-3AD203B41FA5}">
                      <a16:colId xmlns:a16="http://schemas.microsoft.com/office/drawing/2014/main" val="870938131"/>
                    </a:ext>
                  </a:extLst>
                </a:gridCol>
                <a:gridCol w="6256541">
                  <a:extLst>
                    <a:ext uri="{9D8B030D-6E8A-4147-A177-3AD203B41FA5}">
                      <a16:colId xmlns:a16="http://schemas.microsoft.com/office/drawing/2014/main" val="1782247200"/>
                    </a:ext>
                  </a:extLst>
                </a:gridCol>
              </a:tblGrid>
              <a:tr h="528311">
                <a:tc>
                  <a:txBody>
                    <a:bodyPr/>
                    <a:lstStyle/>
                    <a:p>
                      <a:pPr algn="l"/>
                      <a:r>
                        <a:rPr lang="en-GB" sz="1800" b="1" dirty="0">
                          <a:solidFill>
                            <a:schemeClr val="bg1"/>
                          </a:solidFill>
                          <a:latin typeface="Lato"/>
                          <a:ea typeface="Lato Bold"/>
                          <a:cs typeface="Lato Bold"/>
                        </a:rPr>
                        <a:t>           Self reflection (30 mins)</a:t>
                      </a:r>
                    </a:p>
                  </a:txBody>
                  <a:tcPr marL="180000" marT="108000" marB="10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96C4"/>
                    </a:solidFill>
                  </a:tcPr>
                </a:tc>
                <a:tc>
                  <a:txBody>
                    <a:bodyPr/>
                    <a:lstStyle/>
                    <a:p>
                      <a:pPr algn="l"/>
                      <a:r>
                        <a:rPr lang="en-GB" sz="1800" b="1" dirty="0">
                          <a:solidFill>
                            <a:schemeClr val="bg1"/>
                          </a:solidFill>
                          <a:latin typeface="Lato"/>
                          <a:ea typeface="Lato Bold"/>
                          <a:cs typeface="Lato Bold"/>
                        </a:rPr>
                        <a:t>          Session (4 hours)</a:t>
                      </a:r>
                    </a:p>
                  </a:txBody>
                  <a:tcPr marL="180000" marT="108000" marB="10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96C4"/>
                    </a:solidFill>
                  </a:tcPr>
                </a:tc>
                <a:extLst>
                  <a:ext uri="{0D108BD9-81ED-4DB2-BD59-A6C34878D82A}">
                    <a16:rowId xmlns:a16="http://schemas.microsoft.com/office/drawing/2014/main" val="434938497"/>
                  </a:ext>
                </a:extLst>
              </a:tr>
              <a:tr h="3817364">
                <a:tc>
                  <a:txBody>
                    <a:bodyPr/>
                    <a:lstStyle/>
                    <a:p>
                      <a:pPr marL="0" indent="0">
                        <a:spcBef>
                          <a:spcPts val="600"/>
                        </a:spcBef>
                        <a:spcAft>
                          <a:spcPts val="600"/>
                        </a:spcAft>
                        <a:buFont typeface="Lato" panose="020F0502020204030203" pitchFamily="34" charset="0"/>
                        <a:buNone/>
                      </a:pPr>
                      <a:r>
                        <a:rPr lang="en-GB" sz="1600" dirty="0">
                          <a:latin typeface="Lato"/>
                          <a:ea typeface="Lato Light"/>
                          <a:cs typeface="Lato Light"/>
                        </a:rPr>
                        <a:t>To support you getting ready for the course, think about the mental health conversations you have had with your people, and consider the following:</a:t>
                      </a:r>
                    </a:p>
                    <a:p>
                      <a:pPr marL="285750" indent="-285750">
                        <a:spcBef>
                          <a:spcPts val="600"/>
                        </a:spcBef>
                        <a:spcAft>
                          <a:spcPts val="600"/>
                        </a:spcAft>
                        <a:buFont typeface="Lato" panose="020F0502020204030203" pitchFamily="34" charset="0"/>
                        <a:buChar char="–"/>
                      </a:pPr>
                      <a:r>
                        <a:rPr lang="en-GB" sz="1600" b="1" dirty="0">
                          <a:latin typeface="Lato"/>
                          <a:ea typeface="Lato Bold"/>
                          <a:cs typeface="Lato Bold"/>
                        </a:rPr>
                        <a:t>What have you done in the past that has worked well and why?</a:t>
                      </a:r>
                    </a:p>
                    <a:p>
                      <a:pPr marL="285750" indent="-285750">
                        <a:spcBef>
                          <a:spcPts val="600"/>
                        </a:spcBef>
                        <a:spcAft>
                          <a:spcPts val="600"/>
                        </a:spcAft>
                        <a:buFont typeface="Lato" panose="020F0502020204030203" pitchFamily="34" charset="0"/>
                        <a:buChar char="–"/>
                      </a:pPr>
                      <a:r>
                        <a:rPr lang="en-GB" sz="1600" b="1" dirty="0">
                          <a:latin typeface="Lato"/>
                          <a:ea typeface="Lato Bold"/>
                          <a:cs typeface="Lato Bold"/>
                        </a:rPr>
                        <a:t>What have you struggled with in the past and why?</a:t>
                      </a:r>
                    </a:p>
                    <a:p>
                      <a:pPr marL="285750" indent="-285750">
                        <a:spcBef>
                          <a:spcPts val="600"/>
                        </a:spcBef>
                        <a:spcAft>
                          <a:spcPts val="600"/>
                        </a:spcAft>
                        <a:buFont typeface="Lato" panose="020F0502020204030203" pitchFamily="34" charset="0"/>
                        <a:buChar char="–"/>
                      </a:pPr>
                      <a:r>
                        <a:rPr lang="en-GB" sz="1600" b="1" dirty="0">
                          <a:latin typeface="Lato"/>
                          <a:ea typeface="Lato Bold"/>
                          <a:cs typeface="Lato Bold"/>
                        </a:rPr>
                        <a:t>Has the current situation impacted these conversations?</a:t>
                      </a:r>
                      <a:endParaRPr lang="en-GB" sz="1600" b="1" dirty="0">
                        <a:highlight>
                          <a:srgbClr val="FFFF00"/>
                        </a:highlight>
                        <a:latin typeface="Lato"/>
                        <a:ea typeface="Lato Bold"/>
                        <a:cs typeface="Lato Bold"/>
                      </a:endParaRPr>
                    </a:p>
                  </a:txBody>
                  <a:tcPr marL="180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E9F2"/>
                    </a:solidFill>
                  </a:tcPr>
                </a:tc>
                <a:tc>
                  <a:txBody>
                    <a:bodyPr/>
                    <a:lstStyle/>
                    <a:p>
                      <a:pPr marL="0" indent="0">
                        <a:spcBef>
                          <a:spcPts val="500"/>
                        </a:spcBef>
                        <a:spcAft>
                          <a:spcPts val="500"/>
                        </a:spcAft>
                        <a:buFont typeface="Lato" panose="020F0502020204030203" pitchFamily="34" charset="0"/>
                        <a:buNone/>
                      </a:pPr>
                      <a:r>
                        <a:rPr lang="en-GB" sz="1600" b="1" dirty="0">
                          <a:latin typeface="Lato"/>
                          <a:ea typeface="Lato Bold"/>
                          <a:cs typeface="Lato Bold"/>
                        </a:rPr>
                        <a:t>Mental health spectrum: </a:t>
                      </a:r>
                      <a:r>
                        <a:rPr lang="en-GB" sz="1600" b="0" dirty="0">
                          <a:latin typeface="Lato"/>
                          <a:ea typeface="Lato Light"/>
                          <a:cs typeface="Lato Light"/>
                        </a:rPr>
                        <a:t>The importance of knowing your team, knowing yourself, and early warning signs</a:t>
                      </a:r>
                      <a:endParaRPr lang="en-GB" sz="1600" dirty="0">
                        <a:latin typeface="Lato"/>
                        <a:ea typeface="Lato Light"/>
                        <a:cs typeface="Lato Light"/>
                      </a:endParaRPr>
                    </a:p>
                    <a:p>
                      <a:pPr marL="0" marR="0" lvl="0" indent="0" algn="l" defTabSz="914400" rtl="0" eaLnBrk="1" fontAlgn="auto" latinLnBrk="0" hangingPunct="1">
                        <a:lnSpc>
                          <a:spcPct val="100000"/>
                        </a:lnSpc>
                        <a:spcBef>
                          <a:spcPts val="500"/>
                        </a:spcBef>
                        <a:spcAft>
                          <a:spcPts val="500"/>
                        </a:spcAft>
                        <a:buClrTx/>
                        <a:buSzTx/>
                        <a:buFont typeface="Lato" panose="020F0502020204030203" pitchFamily="34" charset="0"/>
                        <a:buNone/>
                        <a:tabLst/>
                        <a:defRPr/>
                      </a:pPr>
                      <a:r>
                        <a:rPr lang="en-GB" sz="1600" b="1" dirty="0">
                          <a:latin typeface="Lato"/>
                          <a:ea typeface="Lato Bold"/>
                          <a:cs typeface="Lato Bold"/>
                        </a:rPr>
                        <a:t>Stress and workplace stressors: </a:t>
                      </a:r>
                      <a:r>
                        <a:rPr lang="en-GB" sz="1600" b="0" dirty="0">
                          <a:latin typeface="Lato"/>
                          <a:ea typeface="Lato Light"/>
                          <a:cs typeface="Lato Light"/>
                        </a:rPr>
                        <a:t>The Stress Container and barriers </a:t>
                      </a:r>
                      <a:br>
                        <a:rPr lang="en-GB" sz="1600" b="0" dirty="0">
                          <a:latin typeface="Lato"/>
                          <a:ea typeface="Lato Light"/>
                          <a:cs typeface="Lato Light"/>
                        </a:rPr>
                      </a:br>
                      <a:r>
                        <a:rPr lang="en-GB" sz="1600" b="0" dirty="0">
                          <a:latin typeface="Lato"/>
                          <a:ea typeface="Lato Light"/>
                          <a:cs typeface="Lato Light"/>
                        </a:rPr>
                        <a:t>to mental health conversations</a:t>
                      </a:r>
                      <a:endParaRPr lang="en-GB" sz="1600" dirty="0">
                        <a:latin typeface="Lato"/>
                        <a:ea typeface="Lato Light"/>
                        <a:cs typeface="Lato Light"/>
                      </a:endParaRPr>
                    </a:p>
                    <a:p>
                      <a:pPr marL="0" marR="0" lvl="0" indent="0" algn="l" defTabSz="914400" rtl="0" eaLnBrk="1" fontAlgn="auto" latinLnBrk="0" hangingPunct="1">
                        <a:lnSpc>
                          <a:spcPct val="100000"/>
                        </a:lnSpc>
                        <a:spcBef>
                          <a:spcPts val="500"/>
                        </a:spcBef>
                        <a:spcAft>
                          <a:spcPts val="500"/>
                        </a:spcAft>
                        <a:buClrTx/>
                        <a:buSzTx/>
                        <a:buFont typeface="Lato" panose="020F0502020204030203" pitchFamily="34" charset="0"/>
                        <a:buNone/>
                        <a:tabLst/>
                        <a:defRPr/>
                      </a:pPr>
                      <a:r>
                        <a:rPr lang="en-GB" sz="1600" b="1" dirty="0">
                          <a:latin typeface="Lato"/>
                          <a:ea typeface="Lato Bold"/>
                          <a:cs typeface="Lato Bold"/>
                        </a:rPr>
                        <a:t>Preparing for mental health conversations: </a:t>
                      </a:r>
                      <a:r>
                        <a:rPr lang="en-GB" sz="1600" b="0" dirty="0">
                          <a:latin typeface="Lato"/>
                          <a:ea typeface="Lato Light"/>
                          <a:cs typeface="Lato Light"/>
                        </a:rPr>
                        <a:t>Including preparing </a:t>
                      </a:r>
                      <a:br>
                        <a:rPr lang="en-GB" sz="1600" b="0" dirty="0">
                          <a:latin typeface="Lato"/>
                          <a:ea typeface="Lato Light"/>
                          <a:cs typeface="Lato Light"/>
                        </a:rPr>
                      </a:br>
                      <a:r>
                        <a:rPr lang="en-GB" sz="1600" b="0" dirty="0">
                          <a:latin typeface="Lato"/>
                          <a:ea typeface="Lato Light"/>
                          <a:cs typeface="Lato Light"/>
                        </a:rPr>
                        <a:t>for virtual conversations and managing remotely</a:t>
                      </a:r>
                      <a:endParaRPr lang="en-GB" sz="1600" b="1" dirty="0">
                        <a:latin typeface="Lato"/>
                        <a:ea typeface="Lato Light"/>
                        <a:cs typeface="Lato Light"/>
                      </a:endParaRPr>
                    </a:p>
                    <a:p>
                      <a:pPr marL="0" marR="0" lvl="0" indent="0" algn="l" defTabSz="914400" rtl="0" eaLnBrk="1" fontAlgn="auto" latinLnBrk="0" hangingPunct="1">
                        <a:lnSpc>
                          <a:spcPct val="100000"/>
                        </a:lnSpc>
                        <a:spcBef>
                          <a:spcPts val="500"/>
                        </a:spcBef>
                        <a:spcAft>
                          <a:spcPts val="500"/>
                        </a:spcAft>
                        <a:buClrTx/>
                        <a:buSzTx/>
                        <a:buFont typeface="Lato" panose="020F0502020204030203" pitchFamily="34" charset="0"/>
                        <a:buNone/>
                        <a:tabLst/>
                        <a:defRPr/>
                      </a:pPr>
                      <a:r>
                        <a:rPr lang="en-GB" sz="1600" b="1" dirty="0">
                          <a:latin typeface="Lato"/>
                          <a:ea typeface="Lato Bold"/>
                          <a:cs typeface="Lato Bold"/>
                        </a:rPr>
                        <a:t>Mental health conversation cycle: </a:t>
                      </a:r>
                      <a:r>
                        <a:rPr lang="en-GB" sz="1600" b="0" dirty="0">
                          <a:latin typeface="Lato"/>
                          <a:ea typeface="Lato Light"/>
                          <a:cs typeface="Lato Light"/>
                        </a:rPr>
                        <a:t>Effective questions, active listening, empathetic responses, supporting, and signposting</a:t>
                      </a:r>
                      <a:endParaRPr lang="en-GB" sz="1600" dirty="0">
                        <a:latin typeface="Lato"/>
                        <a:ea typeface="Lato Light"/>
                        <a:cs typeface="Lato Light"/>
                      </a:endParaRPr>
                    </a:p>
                    <a:p>
                      <a:pPr marL="0" marR="0" lvl="0" indent="0" algn="l" defTabSz="914400" rtl="0" eaLnBrk="1" fontAlgn="auto" latinLnBrk="0" hangingPunct="1">
                        <a:lnSpc>
                          <a:spcPct val="100000"/>
                        </a:lnSpc>
                        <a:spcBef>
                          <a:spcPts val="500"/>
                        </a:spcBef>
                        <a:spcAft>
                          <a:spcPts val="500"/>
                        </a:spcAft>
                        <a:buClrTx/>
                        <a:buSzTx/>
                        <a:buFont typeface="Lato" panose="020F0502020204030203" pitchFamily="34" charset="0"/>
                        <a:buNone/>
                        <a:tabLst/>
                        <a:defRPr/>
                      </a:pPr>
                      <a:r>
                        <a:rPr lang="en-GB" sz="1600" b="1" dirty="0">
                          <a:latin typeface="Lato"/>
                          <a:ea typeface="Lato Bold"/>
                          <a:cs typeface="Lato Bold"/>
                        </a:rPr>
                        <a:t>Wellbeing and stress in the workplace: </a:t>
                      </a:r>
                      <a:r>
                        <a:rPr lang="en-GB" sz="1600" b="0" dirty="0">
                          <a:latin typeface="Lato"/>
                          <a:ea typeface="Lato Light"/>
                          <a:cs typeface="Lato Light"/>
                        </a:rPr>
                        <a:t>Using the Stress Container for yourself</a:t>
                      </a:r>
                      <a:endParaRPr lang="en-GB" sz="1600" dirty="0">
                        <a:latin typeface="Lato"/>
                        <a:ea typeface="Lato Light"/>
                        <a:cs typeface="Lato Light"/>
                      </a:endParaRPr>
                    </a:p>
                    <a:p>
                      <a:pPr marL="0" marR="0" lvl="0" indent="0" algn="l" defTabSz="914400" rtl="0" eaLnBrk="1" fontAlgn="auto" latinLnBrk="0" hangingPunct="1">
                        <a:lnSpc>
                          <a:spcPct val="100000"/>
                        </a:lnSpc>
                        <a:spcBef>
                          <a:spcPts val="500"/>
                        </a:spcBef>
                        <a:spcAft>
                          <a:spcPts val="500"/>
                        </a:spcAft>
                        <a:buClrTx/>
                        <a:buSzTx/>
                        <a:buFont typeface="Lato" panose="020F0502020204030203" pitchFamily="34" charset="0"/>
                        <a:buNone/>
                        <a:tabLst/>
                        <a:defRPr/>
                      </a:pPr>
                      <a:r>
                        <a:rPr lang="en-GB" sz="1600" b="1" dirty="0">
                          <a:latin typeface="Lato"/>
                          <a:ea typeface="Lato Bold"/>
                          <a:cs typeface="Lato Bold"/>
                        </a:rPr>
                        <a:t>Commitments to change: </a:t>
                      </a:r>
                      <a:r>
                        <a:rPr lang="en-GB" sz="1600" b="0" dirty="0">
                          <a:latin typeface="Lato"/>
                          <a:ea typeface="Lato Light"/>
                          <a:cs typeface="Lato Light"/>
                        </a:rPr>
                        <a:t>What to do next to embed learning</a:t>
                      </a:r>
                      <a:endParaRPr lang="en-GB" sz="1600" dirty="0">
                        <a:highlight>
                          <a:srgbClr val="FFFF00"/>
                        </a:highlight>
                        <a:latin typeface="Lato"/>
                        <a:ea typeface="Lato Light"/>
                        <a:cs typeface="Lato Light"/>
                      </a:endParaRPr>
                    </a:p>
                    <a:p>
                      <a:pPr marL="0" indent="0">
                        <a:spcBef>
                          <a:spcPts val="500"/>
                        </a:spcBef>
                        <a:spcAft>
                          <a:spcPts val="500"/>
                        </a:spcAft>
                        <a:buFont typeface="Lato" panose="020F0502020204030203" pitchFamily="34" charset="0"/>
                        <a:buNone/>
                      </a:pPr>
                      <a:endParaRPr lang="en-GB" sz="1600">
                        <a:highlight>
                          <a:srgbClr val="FFFF00"/>
                        </a:highlight>
                        <a:latin typeface="Lato" panose="020F0502020204030203" pitchFamily="34" charset="0"/>
                        <a:ea typeface="Lato Light" panose="020F0502020204030203" pitchFamily="34" charset="0"/>
                        <a:cs typeface="Lato Light" panose="020F0502020204030203" pitchFamily="34" charset="0"/>
                      </a:endParaRPr>
                    </a:p>
                  </a:txBody>
                  <a:tcPr marL="180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E9F2"/>
                    </a:solidFill>
                  </a:tcPr>
                </a:tc>
                <a:extLst>
                  <a:ext uri="{0D108BD9-81ED-4DB2-BD59-A6C34878D82A}">
                    <a16:rowId xmlns:a16="http://schemas.microsoft.com/office/drawing/2014/main" val="3986424533"/>
                  </a:ext>
                </a:extLst>
              </a:tr>
            </a:tbl>
          </a:graphicData>
        </a:graphic>
      </p:graphicFrame>
      <p:pic>
        <p:nvPicPr>
          <p:cNvPr id="6" name="Graphic 5" descr="Teacher">
            <a:extLst>
              <a:ext uri="{FF2B5EF4-FFF2-40B4-BE49-F238E27FC236}">
                <a16:creationId xmlns:a16="http://schemas.microsoft.com/office/drawing/2014/main" id="{EA3FA4F2-F705-4BA3-9218-B89E86CC5E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8956" y="1584129"/>
            <a:ext cx="448067" cy="448067"/>
          </a:xfrm>
          <a:prstGeom prst="rect">
            <a:avLst/>
          </a:prstGeom>
        </p:spPr>
      </p:pic>
      <p:grpSp>
        <p:nvGrpSpPr>
          <p:cNvPr id="7" name="Group 6">
            <a:extLst>
              <a:ext uri="{FF2B5EF4-FFF2-40B4-BE49-F238E27FC236}">
                <a16:creationId xmlns:a16="http://schemas.microsoft.com/office/drawing/2014/main" id="{4A81EE43-3945-4AB6-8857-22A123AE6A29}"/>
              </a:ext>
            </a:extLst>
          </p:cNvPr>
          <p:cNvGrpSpPr/>
          <p:nvPr/>
        </p:nvGrpSpPr>
        <p:grpSpPr>
          <a:xfrm>
            <a:off x="980990" y="1611156"/>
            <a:ext cx="510060" cy="350253"/>
            <a:chOff x="4076700" y="1737178"/>
            <a:chExt cx="812800" cy="558800"/>
          </a:xfrm>
        </p:grpSpPr>
        <p:pic>
          <p:nvPicPr>
            <p:cNvPr id="8" name="Graphic 7" descr="User">
              <a:extLst>
                <a:ext uri="{FF2B5EF4-FFF2-40B4-BE49-F238E27FC236}">
                  <a16:creationId xmlns:a16="http://schemas.microsoft.com/office/drawing/2014/main" id="{058F01D8-3CAD-432C-85CB-761431781B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0700" y="1737178"/>
              <a:ext cx="558800" cy="558800"/>
            </a:xfrm>
            <a:prstGeom prst="rect">
              <a:avLst/>
            </a:prstGeom>
          </p:spPr>
        </p:pic>
        <p:pic>
          <p:nvPicPr>
            <p:cNvPr id="9" name="Graphic 8" descr="Closed book">
              <a:extLst>
                <a:ext uri="{FF2B5EF4-FFF2-40B4-BE49-F238E27FC236}">
                  <a16:creationId xmlns:a16="http://schemas.microsoft.com/office/drawing/2014/main" id="{5D0E9013-EB80-4FDB-A7F4-129992A7E9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76700" y="1865691"/>
              <a:ext cx="380696" cy="380696"/>
            </a:xfrm>
            <a:prstGeom prst="rect">
              <a:avLst/>
            </a:prstGeom>
          </p:spPr>
        </p:pic>
      </p:grpSp>
    </p:spTree>
    <p:extLst>
      <p:ext uri="{BB962C8B-B14F-4D97-AF65-F5344CB8AC3E}">
        <p14:creationId xmlns:p14="http://schemas.microsoft.com/office/powerpoint/2010/main" val="169322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20B2-C250-4011-9646-F7B57F91BC27}"/>
              </a:ext>
            </a:extLst>
          </p:cNvPr>
          <p:cNvSpPr>
            <a:spLocks noGrp="1"/>
          </p:cNvSpPr>
          <p:nvPr>
            <p:ph type="title"/>
          </p:nvPr>
        </p:nvSpPr>
        <p:spPr/>
        <p:txBody>
          <a:bodyPr/>
          <a:lstStyle/>
          <a:p>
            <a:r>
              <a:rPr lang="en-GB"/>
              <a:t>Benefits of Mental Health Skills for Managers</a:t>
            </a:r>
          </a:p>
        </p:txBody>
      </p:sp>
      <p:sp>
        <p:nvSpPr>
          <p:cNvPr id="3" name="Footer Placeholder 2">
            <a:extLst>
              <a:ext uri="{FF2B5EF4-FFF2-40B4-BE49-F238E27FC236}">
                <a16:creationId xmlns:a16="http://schemas.microsoft.com/office/drawing/2014/main" id="{BF2BCDB7-0AEA-4101-B266-024C16F59C00}"/>
              </a:ext>
            </a:extLst>
          </p:cNvPr>
          <p:cNvSpPr>
            <a:spLocks noGrp="1"/>
          </p:cNvSpPr>
          <p:nvPr>
            <p:ph type="ftr" sz="quarter" idx="11"/>
          </p:nvPr>
        </p:nvSpPr>
        <p:spPr/>
        <p:txBody>
          <a:bodyPr/>
          <a:lstStyle/>
          <a:p>
            <a:r>
              <a:rPr lang="en-GB"/>
              <a:t>Mental Health Skills for Managers – Course overview</a:t>
            </a:r>
          </a:p>
        </p:txBody>
      </p:sp>
      <p:sp>
        <p:nvSpPr>
          <p:cNvPr id="4" name="Slide Number Placeholder 3">
            <a:extLst>
              <a:ext uri="{FF2B5EF4-FFF2-40B4-BE49-F238E27FC236}">
                <a16:creationId xmlns:a16="http://schemas.microsoft.com/office/drawing/2014/main" id="{45A1AE23-6249-4F6C-8DDF-A00EC00A3BEE}"/>
              </a:ext>
            </a:extLst>
          </p:cNvPr>
          <p:cNvSpPr>
            <a:spLocks noGrp="1"/>
          </p:cNvSpPr>
          <p:nvPr>
            <p:ph type="sldNum" sz="quarter" idx="12"/>
          </p:nvPr>
        </p:nvSpPr>
        <p:spPr/>
        <p:txBody>
          <a:bodyPr/>
          <a:lstStyle/>
          <a:p>
            <a:fld id="{ED678217-6872-44DD-9F06-6E6C8EF6EFCA}" type="slidenum">
              <a:rPr lang="en-GB" smtClean="0"/>
              <a:t>5</a:t>
            </a:fld>
            <a:endParaRPr lang="en-GB"/>
          </a:p>
        </p:txBody>
      </p:sp>
      <p:sp>
        <p:nvSpPr>
          <p:cNvPr id="5" name="Content Placeholder 2">
            <a:extLst>
              <a:ext uri="{FF2B5EF4-FFF2-40B4-BE49-F238E27FC236}">
                <a16:creationId xmlns:a16="http://schemas.microsoft.com/office/drawing/2014/main" id="{0268F159-3715-4BBC-ADBD-9FF547E1B8D9}"/>
              </a:ext>
            </a:extLst>
          </p:cNvPr>
          <p:cNvSpPr txBox="1">
            <a:spLocks/>
          </p:cNvSpPr>
          <p:nvPr/>
        </p:nvSpPr>
        <p:spPr>
          <a:xfrm>
            <a:off x="1428197" y="1711852"/>
            <a:ext cx="8817239" cy="4022198"/>
          </a:xfrm>
          <a:prstGeom prst="rect">
            <a:avLst/>
          </a:prstGeom>
        </p:spPr>
        <p:txBody>
          <a:bodyPr>
            <a:noAutofit/>
          </a:bodyPr>
          <a:lstStyle>
            <a:lvl1pPr marL="266700" indent="-266700" algn="l" defTabSz="914400" rtl="0" eaLnBrk="1" latinLnBrk="0" hangingPunct="1">
              <a:lnSpc>
                <a:spcPct val="100000"/>
              </a:lnSpc>
              <a:spcBef>
                <a:spcPts val="1200"/>
              </a:spcBef>
              <a:buClrTx/>
              <a:buFont typeface="Lato" panose="020F0502020204030203" pitchFamily="34" charset="0"/>
              <a:buChar char="–"/>
              <a:defRPr sz="2000" kern="1200">
                <a:solidFill>
                  <a:schemeClr val="tx1"/>
                </a:solidFill>
                <a:latin typeface="+mn-lt"/>
                <a:ea typeface="+mn-ea"/>
                <a:cs typeface="+mn-cs"/>
              </a:defRPr>
            </a:lvl1pPr>
            <a:lvl2pPr marL="628650" indent="-266700" algn="l" defTabSz="914400" rtl="0" eaLnBrk="1" latinLnBrk="0" hangingPunct="1">
              <a:lnSpc>
                <a:spcPct val="100000"/>
              </a:lnSpc>
              <a:spcBef>
                <a:spcPts val="1200"/>
              </a:spcBef>
              <a:buClrTx/>
              <a:buFont typeface="Lato" panose="020F0502020204030203" pitchFamily="34" charset="0"/>
              <a:buChar char="–"/>
              <a:defRPr sz="2000" kern="1200">
                <a:solidFill>
                  <a:schemeClr val="tx1"/>
                </a:solidFill>
                <a:latin typeface="+mn-lt"/>
                <a:ea typeface="+mn-ea"/>
                <a:cs typeface="+mn-cs"/>
              </a:defRPr>
            </a:lvl2pPr>
            <a:lvl3pPr marL="990600" indent="-276225" algn="l" defTabSz="914400" rtl="0" eaLnBrk="1" latinLnBrk="0" hangingPunct="1">
              <a:lnSpc>
                <a:spcPct val="100000"/>
              </a:lnSpc>
              <a:spcBef>
                <a:spcPts val="1200"/>
              </a:spcBef>
              <a:buClrTx/>
              <a:buFont typeface="Lato" panose="020F0502020204030203" pitchFamily="34" charset="0"/>
              <a:buChar char="–"/>
              <a:defRPr sz="2000" kern="1200">
                <a:solidFill>
                  <a:schemeClr val="tx1"/>
                </a:solidFill>
                <a:latin typeface="+mn-lt"/>
                <a:ea typeface="+mn-ea"/>
                <a:cs typeface="+mn-cs"/>
              </a:defRPr>
            </a:lvl3pPr>
            <a:lvl4pPr marL="1343025" indent="-266700" algn="l" defTabSz="914400" rtl="0" eaLnBrk="1" latinLnBrk="0" hangingPunct="1">
              <a:lnSpc>
                <a:spcPct val="100000"/>
              </a:lnSpc>
              <a:spcBef>
                <a:spcPts val="1200"/>
              </a:spcBef>
              <a:buClrTx/>
              <a:buFont typeface="Lato" panose="020F0502020204030203" pitchFamily="34" charset="0"/>
              <a:buChar char="–"/>
              <a:defRPr sz="2000" kern="1200">
                <a:solidFill>
                  <a:schemeClr val="tx1"/>
                </a:solidFill>
                <a:latin typeface="+mn-lt"/>
                <a:ea typeface="+mn-ea"/>
                <a:cs typeface="+mn-cs"/>
              </a:defRPr>
            </a:lvl4pPr>
            <a:lvl5pPr marL="1704975" indent="-266700" algn="l" defTabSz="914400" rtl="0" eaLnBrk="1" latinLnBrk="0" hangingPunct="1">
              <a:lnSpc>
                <a:spcPct val="100000"/>
              </a:lnSpc>
              <a:spcBef>
                <a:spcPts val="1200"/>
              </a:spcBef>
              <a:buClrTx/>
              <a:buFont typeface="Lato" panose="020F0502020204030203"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800"/>
              </a:spcAft>
              <a:buFont typeface="Lato" panose="020F0502020204030203" pitchFamily="34" charset="0"/>
              <a:buNone/>
            </a:pPr>
            <a:r>
              <a:rPr lang="en-GB" sz="1800">
                <a:latin typeface="Lato" panose="020F0502020204030203" pitchFamily="34" charset="0"/>
              </a:rPr>
              <a:t>Provides a consistent approach to mental health and wellbeing, promoting healthy performance across the whole organisation</a:t>
            </a:r>
            <a:br>
              <a:rPr lang="en-GB" sz="1800">
                <a:latin typeface="Lato" panose="020F0502020204030203" pitchFamily="34" charset="0"/>
                <a:ea typeface="Lato Light" panose="020F0502020204030203" pitchFamily="34" charset="0"/>
                <a:cs typeface="Lato Light" panose="020F0502020204030203" pitchFamily="34" charset="0"/>
              </a:rPr>
            </a:br>
            <a:br>
              <a:rPr lang="en-GB" sz="1800">
                <a:latin typeface="Lato" panose="020F0502020204030203" pitchFamily="34" charset="0"/>
                <a:ea typeface="Lato Light" panose="020F0502020204030203" pitchFamily="34" charset="0"/>
                <a:cs typeface="Lato Light" panose="020F0502020204030203" pitchFamily="34" charset="0"/>
              </a:rPr>
            </a:br>
            <a:r>
              <a:rPr lang="en-GB" sz="1800">
                <a:latin typeface="Lato" panose="020F0502020204030203" pitchFamily="34" charset="0"/>
              </a:rPr>
              <a:t>Managers learn how to spot the signs of poor mental health in their team, signpost to appropriate tools/resources, and become a self-care role model</a:t>
            </a:r>
            <a:br>
              <a:rPr lang="en-GB" sz="1800">
                <a:latin typeface="Lato" panose="020F0502020204030203" pitchFamily="34" charset="0"/>
              </a:rPr>
            </a:br>
            <a:br>
              <a:rPr lang="en-GB" sz="1800">
                <a:latin typeface="Lato" panose="020F0502020204030203" pitchFamily="34" charset="0"/>
              </a:rPr>
            </a:br>
            <a:r>
              <a:rPr lang="en-GB" sz="1800">
                <a:latin typeface="Lato" panose="020F0502020204030203" pitchFamily="34" charset="0"/>
              </a:rPr>
              <a:t>Evidence-based course suitable for a wide range of organisations, delivered by those with people management experience</a:t>
            </a:r>
            <a:br>
              <a:rPr lang="en-GB" sz="1800">
                <a:latin typeface="Lato" panose="020F0502020204030203" pitchFamily="34" charset="0"/>
              </a:rPr>
            </a:br>
            <a:br>
              <a:rPr lang="en-GB" sz="1800">
                <a:latin typeface="Lato" panose="020F0502020204030203" pitchFamily="34" charset="0"/>
              </a:rPr>
            </a:br>
            <a:r>
              <a:rPr lang="en-GB" sz="1800">
                <a:latin typeface="Lato" panose="020F0502020204030203" pitchFamily="34" charset="0"/>
              </a:rPr>
              <a:t>Supporting the mental health of teams encourages your people to thrive, increasing talent retention and reducing the impact of presenteeism and long-term sickness</a:t>
            </a:r>
          </a:p>
          <a:p>
            <a:pPr marL="0" indent="0">
              <a:spcBef>
                <a:spcPts val="0"/>
              </a:spcBef>
              <a:spcAft>
                <a:spcPts val="1800"/>
              </a:spcAft>
              <a:buFont typeface="Lato" panose="020F0502020204030203" pitchFamily="34" charset="0"/>
              <a:buNone/>
            </a:pPr>
            <a:r>
              <a:rPr lang="en-GB" sz="1800">
                <a:latin typeface="Lato" panose="020F0502020204030203" pitchFamily="34" charset="0"/>
              </a:rPr>
              <a:t>Encourages shared learning around mental health, examples of best practice, and how to challenge stigma</a:t>
            </a:r>
          </a:p>
          <a:p>
            <a:pPr marL="0" indent="0">
              <a:spcBef>
                <a:spcPts val="0"/>
              </a:spcBef>
              <a:spcAft>
                <a:spcPts val="1800"/>
              </a:spcAft>
              <a:buFont typeface="Lato" panose="020F0502020204030203" pitchFamily="34" charset="0"/>
              <a:buNone/>
            </a:pPr>
            <a:br>
              <a:rPr lang="en-GB">
                <a:latin typeface="Lato Light" panose="020F0502020204030203" pitchFamily="34" charset="0"/>
              </a:rPr>
            </a:br>
            <a:endParaRPr lang="en-GB">
              <a:latin typeface="Lato Light" panose="020F0502020204030203" pitchFamily="34" charset="0"/>
            </a:endParaRPr>
          </a:p>
          <a:p>
            <a:pPr marL="0" indent="0">
              <a:spcBef>
                <a:spcPts val="0"/>
              </a:spcBef>
              <a:spcAft>
                <a:spcPts val="1800"/>
              </a:spcAft>
              <a:buFont typeface="Lato" panose="020F0502020204030203" pitchFamily="34" charset="0"/>
              <a:buNone/>
            </a:pPr>
            <a:endParaRPr lang="en-GB">
              <a:latin typeface="Lato Light" panose="020F0502020204030203" pitchFamily="34" charset="0"/>
              <a:ea typeface="Lato Light" panose="020F0502020204030203" pitchFamily="34" charset="0"/>
              <a:cs typeface="Lato Light" panose="020F0502020204030203" pitchFamily="34" charset="0"/>
            </a:endParaRPr>
          </a:p>
        </p:txBody>
      </p:sp>
      <p:pic>
        <p:nvPicPr>
          <p:cNvPr id="6" name="Graphic 5">
            <a:extLst>
              <a:ext uri="{FF2B5EF4-FFF2-40B4-BE49-F238E27FC236}">
                <a16:creationId xmlns:a16="http://schemas.microsoft.com/office/drawing/2014/main" id="{7CC9A73D-3F25-4D40-8C5E-62717FA399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6063" y="5072609"/>
            <a:ext cx="275287" cy="400416"/>
          </a:xfrm>
          <a:prstGeom prst="rect">
            <a:avLst/>
          </a:prstGeom>
        </p:spPr>
      </p:pic>
      <p:pic>
        <p:nvPicPr>
          <p:cNvPr id="7" name="Graphic 6">
            <a:extLst>
              <a:ext uri="{FF2B5EF4-FFF2-40B4-BE49-F238E27FC236}">
                <a16:creationId xmlns:a16="http://schemas.microsoft.com/office/drawing/2014/main" id="{D91A10AA-62FC-4D0B-9A5B-014D0E3B1D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2002" y="3498010"/>
            <a:ext cx="458598" cy="365126"/>
          </a:xfrm>
          <a:prstGeom prst="rect">
            <a:avLst/>
          </a:prstGeom>
        </p:spPr>
      </p:pic>
      <p:pic>
        <p:nvPicPr>
          <p:cNvPr id="8" name="Graphic 7">
            <a:extLst>
              <a:ext uri="{FF2B5EF4-FFF2-40B4-BE49-F238E27FC236}">
                <a16:creationId xmlns:a16="http://schemas.microsoft.com/office/drawing/2014/main" id="{E1D3789C-4993-4DC4-AB68-A54515C319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3532" y="4318846"/>
            <a:ext cx="448360" cy="392315"/>
          </a:xfrm>
          <a:prstGeom prst="rect">
            <a:avLst/>
          </a:prstGeom>
        </p:spPr>
      </p:pic>
      <p:pic>
        <p:nvPicPr>
          <p:cNvPr id="10" name="Graphic 9">
            <a:extLst>
              <a:ext uri="{FF2B5EF4-FFF2-40B4-BE49-F238E27FC236}">
                <a16:creationId xmlns:a16="http://schemas.microsoft.com/office/drawing/2014/main" id="{FC5F126D-30AA-4B3C-8772-268D8ABEC5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9544" y="1880406"/>
            <a:ext cx="417286" cy="365125"/>
          </a:xfrm>
          <a:prstGeom prst="rect">
            <a:avLst/>
          </a:prstGeom>
        </p:spPr>
      </p:pic>
      <p:pic>
        <p:nvPicPr>
          <p:cNvPr id="11" name="Graphic 10">
            <a:extLst>
              <a:ext uri="{FF2B5EF4-FFF2-40B4-BE49-F238E27FC236}">
                <a16:creationId xmlns:a16="http://schemas.microsoft.com/office/drawing/2014/main" id="{20037D86-8C51-4287-8F47-48F68BD8251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4539" y="2708519"/>
            <a:ext cx="527296" cy="369107"/>
          </a:xfrm>
          <a:prstGeom prst="rect">
            <a:avLst/>
          </a:prstGeom>
        </p:spPr>
      </p:pic>
    </p:spTree>
    <p:extLst>
      <p:ext uri="{BB962C8B-B14F-4D97-AF65-F5344CB8AC3E}">
        <p14:creationId xmlns:p14="http://schemas.microsoft.com/office/powerpoint/2010/main" val="333339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E66198-1125-4447-A059-B663672F3AAD}"/>
              </a:ext>
            </a:extLst>
          </p:cNvPr>
          <p:cNvSpPr>
            <a:spLocks noGrp="1"/>
          </p:cNvSpPr>
          <p:nvPr>
            <p:ph type="ftr" sz="quarter" idx="11"/>
          </p:nvPr>
        </p:nvSpPr>
        <p:spPr/>
        <p:txBody>
          <a:bodyPr/>
          <a:lstStyle/>
          <a:p>
            <a:r>
              <a:rPr lang="en-GB"/>
              <a:t>Mental Health Skills for Managers – Course overview</a:t>
            </a:r>
          </a:p>
        </p:txBody>
      </p:sp>
      <p:sp>
        <p:nvSpPr>
          <p:cNvPr id="3" name="Slide Number Placeholder 2">
            <a:extLst>
              <a:ext uri="{FF2B5EF4-FFF2-40B4-BE49-F238E27FC236}">
                <a16:creationId xmlns:a16="http://schemas.microsoft.com/office/drawing/2014/main" id="{6911B01B-6A8C-4BE9-B186-6000A02F36ED}"/>
              </a:ext>
            </a:extLst>
          </p:cNvPr>
          <p:cNvSpPr>
            <a:spLocks noGrp="1"/>
          </p:cNvSpPr>
          <p:nvPr>
            <p:ph type="sldNum" sz="quarter" idx="12"/>
          </p:nvPr>
        </p:nvSpPr>
        <p:spPr/>
        <p:txBody>
          <a:bodyPr/>
          <a:lstStyle/>
          <a:p>
            <a:fld id="{ED678217-6872-44DD-9F06-6E6C8EF6EFCA}" type="slidenum">
              <a:rPr lang="en-GB" smtClean="0"/>
              <a:pPr/>
              <a:t>6</a:t>
            </a:fld>
            <a:endParaRPr lang="en-GB"/>
          </a:p>
        </p:txBody>
      </p:sp>
      <p:sp>
        <p:nvSpPr>
          <p:cNvPr id="4" name="Text Placeholder 3">
            <a:extLst>
              <a:ext uri="{FF2B5EF4-FFF2-40B4-BE49-F238E27FC236}">
                <a16:creationId xmlns:a16="http://schemas.microsoft.com/office/drawing/2014/main" id="{663BF4A0-7F50-4F33-843A-769C036FCF3A}"/>
              </a:ext>
            </a:extLst>
          </p:cNvPr>
          <p:cNvSpPr>
            <a:spLocks noGrp="1"/>
          </p:cNvSpPr>
          <p:nvPr>
            <p:ph type="body" sz="quarter" idx="13"/>
          </p:nvPr>
        </p:nvSpPr>
        <p:spPr/>
        <p:txBody>
          <a:bodyPr/>
          <a:lstStyle/>
          <a:p>
            <a:r>
              <a:rPr lang="en-GB">
                <a:latin typeface="Lato" panose="020F0502020204030203" pitchFamily="34" charset="0"/>
                <a:ea typeface="Lato Light" panose="020F0502020204030203" pitchFamily="34" charset="0"/>
                <a:cs typeface="Lato Light" panose="020F0502020204030203" pitchFamily="34" charset="0"/>
              </a:rPr>
              <a:t>“</a:t>
            </a:r>
            <a:r>
              <a:rPr lang="en-GB" sz="2800">
                <a:solidFill>
                  <a:schemeClr val="bg1"/>
                </a:solidFill>
                <a:latin typeface="Lato" panose="020F0502020204030203" pitchFamily="34" charset="0"/>
                <a:ea typeface="Lato Light" panose="020F0502020204030203" pitchFamily="34" charset="0"/>
                <a:cs typeface="Lato Light" panose="020F0502020204030203" pitchFamily="34" charset="0"/>
              </a:rPr>
              <a:t>We wanted our less experienced people managers to feel able to open up conversations about mental health with team members. This course was really helpful in laying down the foundations to give our managers both the skills and the confidence to start these potentially difficult conversations.”</a:t>
            </a:r>
          </a:p>
          <a:p>
            <a:endParaRPr lang="en-GB"/>
          </a:p>
        </p:txBody>
      </p:sp>
      <p:sp>
        <p:nvSpPr>
          <p:cNvPr id="5" name="Text Placeholder 4">
            <a:extLst>
              <a:ext uri="{FF2B5EF4-FFF2-40B4-BE49-F238E27FC236}">
                <a16:creationId xmlns:a16="http://schemas.microsoft.com/office/drawing/2014/main" id="{4692A4E8-6F13-45E1-A308-60FA19251924}"/>
              </a:ext>
            </a:extLst>
          </p:cNvPr>
          <p:cNvSpPr>
            <a:spLocks noGrp="1"/>
          </p:cNvSpPr>
          <p:nvPr>
            <p:ph type="body" sz="quarter" idx="14"/>
          </p:nvPr>
        </p:nvSpPr>
        <p:spPr/>
        <p:txBody>
          <a:bodyPr vert="horz" lIns="0" tIns="0" rIns="0" bIns="0" rtlCol="0" anchor="t">
            <a:normAutofit/>
          </a:bodyPr>
          <a:lstStyle/>
          <a:p>
            <a:r>
              <a:rPr lang="en-GB" dirty="0"/>
              <a:t>MHFA England client</a:t>
            </a:r>
          </a:p>
        </p:txBody>
      </p:sp>
    </p:spTree>
    <p:extLst>
      <p:ext uri="{BB962C8B-B14F-4D97-AF65-F5344CB8AC3E}">
        <p14:creationId xmlns:p14="http://schemas.microsoft.com/office/powerpoint/2010/main" val="150360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7F65-2548-4D37-A5F6-7BD59E9E048C}"/>
              </a:ext>
            </a:extLst>
          </p:cNvPr>
          <p:cNvSpPr>
            <a:spLocks noGrp="1"/>
          </p:cNvSpPr>
          <p:nvPr>
            <p:ph type="title"/>
          </p:nvPr>
        </p:nvSpPr>
        <p:spPr>
          <a:xfrm>
            <a:off x="838200" y="762000"/>
            <a:ext cx="9862750" cy="620234"/>
          </a:xfrm>
        </p:spPr>
        <p:txBody>
          <a:bodyPr/>
          <a:lstStyle/>
          <a:p>
            <a:r>
              <a:rPr lang="en-GB"/>
              <a:t>FAQs</a:t>
            </a:r>
          </a:p>
        </p:txBody>
      </p:sp>
      <p:sp>
        <p:nvSpPr>
          <p:cNvPr id="4" name="Footer Placeholder 3">
            <a:extLst>
              <a:ext uri="{FF2B5EF4-FFF2-40B4-BE49-F238E27FC236}">
                <a16:creationId xmlns:a16="http://schemas.microsoft.com/office/drawing/2014/main" id="{BF239155-C5CB-4BEC-9897-C3CA4457AC8F}"/>
              </a:ext>
            </a:extLst>
          </p:cNvPr>
          <p:cNvSpPr>
            <a:spLocks noGrp="1"/>
          </p:cNvSpPr>
          <p:nvPr>
            <p:ph type="ftr" sz="quarter" idx="11"/>
          </p:nvPr>
        </p:nvSpPr>
        <p:spPr/>
        <p:txBody>
          <a:bodyPr/>
          <a:lstStyle/>
          <a:p>
            <a:r>
              <a:rPr lang="en-GB"/>
              <a:t>Mental Health Skills for Managers – Course overview</a:t>
            </a:r>
          </a:p>
        </p:txBody>
      </p:sp>
      <p:sp>
        <p:nvSpPr>
          <p:cNvPr id="5" name="Slide Number Placeholder 4">
            <a:extLst>
              <a:ext uri="{FF2B5EF4-FFF2-40B4-BE49-F238E27FC236}">
                <a16:creationId xmlns:a16="http://schemas.microsoft.com/office/drawing/2014/main" id="{257199AF-3F0E-464B-9491-FEC966D1DAF6}"/>
              </a:ext>
            </a:extLst>
          </p:cNvPr>
          <p:cNvSpPr>
            <a:spLocks noGrp="1"/>
          </p:cNvSpPr>
          <p:nvPr>
            <p:ph type="sldNum" sz="quarter" idx="12"/>
          </p:nvPr>
        </p:nvSpPr>
        <p:spPr/>
        <p:txBody>
          <a:bodyPr/>
          <a:lstStyle/>
          <a:p>
            <a:fld id="{ED678217-6872-44DD-9F06-6E6C8EF6EFCA}" type="slidenum">
              <a:rPr lang="en-GB" smtClean="0"/>
              <a:t>7</a:t>
            </a:fld>
            <a:endParaRPr lang="en-GB"/>
          </a:p>
        </p:txBody>
      </p:sp>
      <p:sp>
        <p:nvSpPr>
          <p:cNvPr id="7" name="Content Placeholder 2">
            <a:extLst>
              <a:ext uri="{FF2B5EF4-FFF2-40B4-BE49-F238E27FC236}">
                <a16:creationId xmlns:a16="http://schemas.microsoft.com/office/drawing/2014/main" id="{DEBB35E5-749A-452F-A5B4-22A4205AC1DE}"/>
              </a:ext>
            </a:extLst>
          </p:cNvPr>
          <p:cNvSpPr>
            <a:spLocks noGrp="1"/>
          </p:cNvSpPr>
          <p:nvPr>
            <p:ph idx="1"/>
          </p:nvPr>
        </p:nvSpPr>
        <p:spPr>
          <a:xfrm>
            <a:off x="795668" y="1723104"/>
            <a:ext cx="9862750" cy="4124804"/>
          </a:xfrm>
        </p:spPr>
        <p:txBody>
          <a:bodyPr vert="horz" lIns="91440" tIns="45720" rIns="91440" bIns="45720" numCol="2" spcCol="720000" rtlCol="0" anchor="t">
            <a:noAutofit/>
          </a:bodyPr>
          <a:lstStyle/>
          <a:p>
            <a:pPr marL="0" indent="0">
              <a:lnSpc>
                <a:spcPct val="100000"/>
              </a:lnSpc>
              <a:spcBef>
                <a:spcPts val="0"/>
              </a:spcBef>
              <a:buNone/>
            </a:pPr>
            <a:r>
              <a:rPr lang="en-GB" sz="1600" b="1">
                <a:solidFill>
                  <a:srgbClr val="2C96C1"/>
                </a:solidFill>
                <a:latin typeface="Lato"/>
                <a:ea typeface="Lato"/>
                <a:cs typeface="Lato"/>
              </a:rPr>
              <a:t>Who should take this course? </a:t>
            </a:r>
          </a:p>
          <a:p>
            <a:pPr marL="0" indent="0">
              <a:lnSpc>
                <a:spcPct val="100000"/>
              </a:lnSpc>
              <a:spcBef>
                <a:spcPts val="0"/>
              </a:spcBef>
              <a:buNone/>
            </a:pPr>
            <a:r>
              <a:rPr lang="en-GB" sz="1400" b="0">
                <a:latin typeface="Lato"/>
                <a:ea typeface="Lato Light"/>
                <a:cs typeface="Lato Light"/>
              </a:rPr>
              <a:t>This course is ideal for people managers at all levels across an organisation. The training promotes healthy performance culture, giving managers the skills and confidence to have conversations about mental health.</a:t>
            </a:r>
            <a:endParaRPr lang="en-GB" sz="1600">
              <a:latin typeface="Lato" panose="020F0502020204030203" pitchFamily="34" charset="0"/>
              <a:ea typeface="Lato Light" panose="020F0502020204030203" pitchFamily="34" charset="0"/>
              <a:cs typeface="Lato Light" panose="020F0502020204030203" pitchFamily="34" charset="0"/>
            </a:endParaRPr>
          </a:p>
          <a:p>
            <a:pPr marL="0" indent="0">
              <a:lnSpc>
                <a:spcPct val="100000"/>
              </a:lnSpc>
              <a:buNone/>
            </a:pPr>
            <a:r>
              <a:rPr lang="en-GB" sz="1600" b="1">
                <a:solidFill>
                  <a:srgbClr val="2C96C1"/>
                </a:solidFill>
                <a:latin typeface="Lato"/>
                <a:ea typeface="Lato"/>
                <a:cs typeface="Lato"/>
              </a:rPr>
              <a:t>How many people is the course suitable for?</a:t>
            </a:r>
            <a:br>
              <a:rPr lang="en-GB" sz="1600" b="1">
                <a:solidFill>
                  <a:srgbClr val="2C96C1"/>
                </a:solidFill>
                <a:latin typeface="Lato"/>
                <a:ea typeface="Lato"/>
                <a:cs typeface="Lato"/>
              </a:rPr>
            </a:br>
            <a:r>
              <a:rPr lang="en-GB" sz="1400" b="0">
                <a:solidFill>
                  <a:srgbClr val="000000"/>
                </a:solidFill>
                <a:latin typeface="Lato"/>
                <a:ea typeface="Lato Light"/>
                <a:cs typeface="Lato Light"/>
              </a:rPr>
              <a:t>The course can be delivered to a maximum of 16 people to allow for rich discussion.</a:t>
            </a:r>
          </a:p>
          <a:p>
            <a:pPr marL="0" indent="0">
              <a:lnSpc>
                <a:spcPct val="100000"/>
              </a:lnSpc>
              <a:buNone/>
            </a:pPr>
            <a:r>
              <a:rPr lang="en-GB" sz="1600" b="1">
                <a:solidFill>
                  <a:srgbClr val="2C96C1"/>
                </a:solidFill>
                <a:latin typeface="Lato"/>
                <a:ea typeface="Lato"/>
                <a:cs typeface="Lato"/>
              </a:rPr>
              <a:t>How much does the course cost to attend?</a:t>
            </a:r>
            <a:br>
              <a:rPr lang="en-GB" sz="1600" b="1">
                <a:solidFill>
                  <a:srgbClr val="2C96C1"/>
                </a:solidFill>
                <a:latin typeface="Lato"/>
                <a:ea typeface="Lato"/>
                <a:cs typeface="Lato"/>
              </a:rPr>
            </a:br>
            <a:r>
              <a:rPr lang="en-GB" sz="1400" b="0">
                <a:solidFill>
                  <a:srgbClr val="000000"/>
                </a:solidFill>
                <a:latin typeface="Lato"/>
                <a:ea typeface="Lato Light"/>
                <a:cs typeface="Lato Light"/>
              </a:rPr>
              <a:t>The course costs £150 per learner, or £2,400 for a full course of 16 learners.</a:t>
            </a:r>
          </a:p>
          <a:p>
            <a:pPr marL="0" indent="0">
              <a:lnSpc>
                <a:spcPct val="100000"/>
              </a:lnSpc>
              <a:buNone/>
            </a:pPr>
            <a:r>
              <a:rPr lang="en-GB" sz="1600" b="1">
                <a:solidFill>
                  <a:srgbClr val="2C96C1"/>
                </a:solidFill>
                <a:latin typeface="Lato"/>
                <a:ea typeface="Lato"/>
                <a:cs typeface="Lato"/>
              </a:rPr>
              <a:t>How is the course delivered?</a:t>
            </a:r>
          </a:p>
          <a:p>
            <a:pPr marL="0" indent="0">
              <a:lnSpc>
                <a:spcPct val="100000"/>
              </a:lnSpc>
              <a:spcBef>
                <a:spcPts val="0"/>
              </a:spcBef>
              <a:spcAft>
                <a:spcPts val="600"/>
              </a:spcAft>
              <a:buNone/>
            </a:pPr>
            <a:r>
              <a:rPr lang="en-GB" sz="1400" b="0">
                <a:solidFill>
                  <a:srgbClr val="000000"/>
                </a:solidFill>
                <a:latin typeface="Lato"/>
                <a:ea typeface="Lato Light"/>
                <a:cs typeface="Lato Light"/>
              </a:rPr>
              <a:t>The course can be delivered either online or face to face. </a:t>
            </a:r>
            <a:endParaRPr lang="en-GB" sz="1600">
              <a:solidFill>
                <a:srgbClr val="000000"/>
              </a:solidFill>
              <a:latin typeface="Lato" panose="020F0502020204030203" pitchFamily="34" charset="0"/>
              <a:ea typeface="Lato Light" panose="020F0502020204030203" pitchFamily="34" charset="0"/>
              <a:cs typeface="Lato Light" panose="020F0502020204030203" pitchFamily="34" charset="0"/>
            </a:endParaRPr>
          </a:p>
          <a:p>
            <a:pPr marL="0" indent="0">
              <a:lnSpc>
                <a:spcPct val="100000"/>
              </a:lnSpc>
              <a:spcBef>
                <a:spcPts val="0"/>
              </a:spcBef>
              <a:spcAft>
                <a:spcPts val="600"/>
              </a:spcAft>
              <a:buNone/>
            </a:pPr>
            <a:endParaRPr lang="en-GB" sz="1600" b="1">
              <a:solidFill>
                <a:srgbClr val="2896C4"/>
              </a:solidFill>
              <a:latin typeface="Lato"/>
              <a:ea typeface="Lato"/>
              <a:cs typeface="Lato"/>
            </a:endParaRPr>
          </a:p>
          <a:p>
            <a:pPr marL="0" indent="0">
              <a:lnSpc>
                <a:spcPct val="100000"/>
              </a:lnSpc>
              <a:spcBef>
                <a:spcPts val="0"/>
              </a:spcBef>
              <a:spcAft>
                <a:spcPts val="600"/>
              </a:spcAft>
              <a:buNone/>
            </a:pPr>
            <a:endParaRPr lang="en-GB" sz="1600">
              <a:solidFill>
                <a:srgbClr val="2896C4"/>
              </a:solidFill>
              <a:latin typeface="Lato"/>
              <a:ea typeface="Lato"/>
              <a:cs typeface="Lato"/>
            </a:endParaRPr>
          </a:p>
          <a:p>
            <a:pPr marL="0" indent="0">
              <a:lnSpc>
                <a:spcPct val="100000"/>
              </a:lnSpc>
              <a:spcBef>
                <a:spcPts val="600"/>
              </a:spcBef>
              <a:buNone/>
            </a:pPr>
            <a:r>
              <a:rPr lang="en-GB" sz="1600" b="1">
                <a:solidFill>
                  <a:srgbClr val="2896C4"/>
                </a:solidFill>
                <a:latin typeface="Lato"/>
                <a:ea typeface="Lato"/>
                <a:cs typeface="Lato"/>
              </a:rPr>
              <a:t>How is the course structured? </a:t>
            </a:r>
          </a:p>
          <a:p>
            <a:pPr marL="0" indent="0">
              <a:lnSpc>
                <a:spcPct val="100000"/>
              </a:lnSpc>
              <a:spcBef>
                <a:spcPts val="0"/>
              </a:spcBef>
              <a:spcAft>
                <a:spcPts val="600"/>
              </a:spcAft>
              <a:buNone/>
            </a:pPr>
            <a:r>
              <a:rPr lang="en-GB" sz="1400" b="0">
                <a:latin typeface="Lato"/>
                <a:ea typeface="Lato Light"/>
                <a:cs typeface="Lato Light"/>
              </a:rPr>
              <a:t>This course consists of a four-hour session which covers: </a:t>
            </a:r>
            <a:br>
              <a:rPr lang="en-GB" sz="1400" b="0">
                <a:latin typeface="Lato" panose="020F0502020204030203" pitchFamily="34" charset="0"/>
                <a:ea typeface="Lato Light" panose="020F0502020204030203" pitchFamily="34" charset="0"/>
                <a:cs typeface="Lato Light" panose="020F0502020204030203" pitchFamily="34" charset="0"/>
              </a:rPr>
            </a:br>
            <a:r>
              <a:rPr lang="en-GB" sz="1400" b="0">
                <a:latin typeface="Lato"/>
                <a:ea typeface="Lato Light"/>
                <a:cs typeface="Lato Light"/>
              </a:rPr>
              <a:t>the Mental Health Spectrum; stress and workplace stressors; preparing for mental health conversations; mental health conversation cycle; wellbeing and stress in the workplace; commitments to change. The session will also contain activities so that the skills taught can be put into practice in smaller groups.</a:t>
            </a:r>
            <a:endParaRPr lang="en-GB" sz="1600">
              <a:latin typeface="Lato" panose="020F0502020204030203" pitchFamily="34" charset="0"/>
              <a:ea typeface="Lato Light" panose="020F0502020204030203" pitchFamily="34" charset="0"/>
              <a:cs typeface="Lato Light" panose="020F0502020204030203" pitchFamily="34" charset="0"/>
            </a:endParaRPr>
          </a:p>
          <a:p>
            <a:pPr marL="0" indent="0">
              <a:lnSpc>
                <a:spcPct val="100000"/>
              </a:lnSpc>
              <a:buNone/>
            </a:pPr>
            <a:r>
              <a:rPr lang="en-GB" sz="1600" b="1">
                <a:solidFill>
                  <a:srgbClr val="2C96C1"/>
                </a:solidFill>
                <a:latin typeface="Lato"/>
                <a:ea typeface="Lato"/>
                <a:cs typeface="Lato"/>
              </a:rPr>
              <a:t>What will learners receive as part of the course?</a:t>
            </a:r>
          </a:p>
          <a:p>
            <a:pPr marL="0" indent="0">
              <a:lnSpc>
                <a:spcPct val="100000"/>
              </a:lnSpc>
              <a:spcBef>
                <a:spcPts val="0"/>
              </a:spcBef>
              <a:buNone/>
            </a:pPr>
            <a:r>
              <a:rPr lang="en-GB" sz="1400" b="0">
                <a:solidFill>
                  <a:srgbClr val="000000"/>
                </a:solidFill>
                <a:latin typeface="Lato"/>
                <a:ea typeface="Lato Light"/>
                <a:cs typeface="Lato Light"/>
              </a:rPr>
              <a:t>You will receive a workbook to use during the course. After the course is completed, you will receive a certificate of attendance. </a:t>
            </a:r>
            <a:endParaRPr lang="en-GB" sz="1600">
              <a:latin typeface="Lato" panose="020F0502020204030203" pitchFamily="34" charset="0"/>
              <a:ea typeface="Lato Light" panose="020F0502020204030203" pitchFamily="34" charset="0"/>
              <a:cs typeface="Lato Light" panose="020F0502020204030203" pitchFamily="34" charset="0"/>
            </a:endParaRPr>
          </a:p>
          <a:p>
            <a:pPr marL="0" indent="0">
              <a:lnSpc>
                <a:spcPct val="100000"/>
              </a:lnSpc>
              <a:buNone/>
            </a:pPr>
            <a:r>
              <a:rPr lang="en-GB" sz="1600" b="1">
                <a:solidFill>
                  <a:srgbClr val="2896C4"/>
                </a:solidFill>
                <a:latin typeface="Lato"/>
                <a:ea typeface="Lato Light"/>
                <a:cs typeface="Lato Light"/>
              </a:rPr>
              <a:t>Will my certificate expire?</a:t>
            </a:r>
            <a:br>
              <a:rPr lang="en-GB" sz="1600" b="1">
                <a:solidFill>
                  <a:srgbClr val="2896C4"/>
                </a:solidFill>
                <a:latin typeface="Lato"/>
                <a:ea typeface="Lato Light"/>
                <a:cs typeface="Lato Light"/>
              </a:rPr>
            </a:br>
            <a:r>
              <a:rPr lang="en-GB" sz="1400" b="0">
                <a:effectLst/>
                <a:latin typeface="Lato"/>
                <a:ea typeface="Lato Light"/>
                <a:cs typeface="Lato Light"/>
              </a:rPr>
              <a:t>The certificate for this course does not expire. As this is a skills-focused course, you may opt to retake the course to refresh your skills.</a:t>
            </a:r>
            <a:endParaRPr lang="en-GB" sz="1400" b="0">
              <a:solidFill>
                <a:srgbClr val="2896C4"/>
              </a:solidFill>
              <a:latin typeface="Lato"/>
              <a:ea typeface="Lato Light"/>
              <a:cs typeface="Lato Light"/>
            </a:endParaRPr>
          </a:p>
        </p:txBody>
      </p:sp>
    </p:spTree>
    <p:extLst>
      <p:ext uri="{BB962C8B-B14F-4D97-AF65-F5344CB8AC3E}">
        <p14:creationId xmlns:p14="http://schemas.microsoft.com/office/powerpoint/2010/main" val="266469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F2F4EC-A5D8-450F-BB30-A3768E89C001}"/>
              </a:ext>
            </a:extLst>
          </p:cNvPr>
          <p:cNvSpPr>
            <a:spLocks noGrp="1"/>
          </p:cNvSpPr>
          <p:nvPr>
            <p:ph type="ftr" sz="quarter" idx="11"/>
          </p:nvPr>
        </p:nvSpPr>
        <p:spPr/>
        <p:txBody>
          <a:bodyPr/>
          <a:lstStyle/>
          <a:p>
            <a:r>
              <a:rPr lang="en-GB"/>
              <a:t>Mental Health Skills for Managers – Course overview</a:t>
            </a:r>
          </a:p>
        </p:txBody>
      </p:sp>
      <p:sp>
        <p:nvSpPr>
          <p:cNvPr id="3" name="Slide Number Placeholder 2">
            <a:extLst>
              <a:ext uri="{FF2B5EF4-FFF2-40B4-BE49-F238E27FC236}">
                <a16:creationId xmlns:a16="http://schemas.microsoft.com/office/drawing/2014/main" id="{3DEE25B8-51CF-404F-8976-A3C698905492}"/>
              </a:ext>
            </a:extLst>
          </p:cNvPr>
          <p:cNvSpPr>
            <a:spLocks noGrp="1"/>
          </p:cNvSpPr>
          <p:nvPr>
            <p:ph type="sldNum" sz="quarter" idx="12"/>
          </p:nvPr>
        </p:nvSpPr>
        <p:spPr/>
        <p:txBody>
          <a:bodyPr/>
          <a:lstStyle/>
          <a:p>
            <a:fld id="{ED678217-6872-44DD-9F06-6E6C8EF6EFCA}" type="slidenum">
              <a:rPr lang="en-GB" smtClean="0"/>
              <a:pPr/>
              <a:t>8</a:t>
            </a:fld>
            <a:endParaRPr lang="en-GB"/>
          </a:p>
        </p:txBody>
      </p:sp>
      <p:sp>
        <p:nvSpPr>
          <p:cNvPr id="4" name="Title 3">
            <a:extLst>
              <a:ext uri="{FF2B5EF4-FFF2-40B4-BE49-F238E27FC236}">
                <a16:creationId xmlns:a16="http://schemas.microsoft.com/office/drawing/2014/main" id="{3B1815AE-1B45-44D2-9284-5BD5D86F98FF}"/>
              </a:ext>
            </a:extLst>
          </p:cNvPr>
          <p:cNvSpPr>
            <a:spLocks noGrp="1"/>
          </p:cNvSpPr>
          <p:nvPr>
            <p:ph type="title"/>
          </p:nvPr>
        </p:nvSpPr>
        <p:spPr/>
        <p:txBody>
          <a:bodyPr/>
          <a:lstStyle/>
          <a:p>
            <a:r>
              <a:rPr lang="en-GB"/>
              <a:t>How to book</a:t>
            </a:r>
          </a:p>
        </p:txBody>
      </p:sp>
      <p:sp>
        <p:nvSpPr>
          <p:cNvPr id="5" name="Content Placeholder 4">
            <a:extLst>
              <a:ext uri="{FF2B5EF4-FFF2-40B4-BE49-F238E27FC236}">
                <a16:creationId xmlns:a16="http://schemas.microsoft.com/office/drawing/2014/main" id="{54243E6A-6DA7-43EA-BEA5-E7EF4978B62D}"/>
              </a:ext>
            </a:extLst>
          </p:cNvPr>
          <p:cNvSpPr>
            <a:spLocks noGrp="1"/>
          </p:cNvSpPr>
          <p:nvPr>
            <p:ph idx="1"/>
          </p:nvPr>
        </p:nvSpPr>
        <p:spPr/>
        <p:txBody>
          <a:bodyPr vert="horz" lIns="0" tIns="0" rIns="0" bIns="0" rtlCol="0" anchor="t">
            <a:normAutofit/>
          </a:bodyPr>
          <a:lstStyle/>
          <a:p>
            <a:r>
              <a:rPr lang="en-GB" dirty="0"/>
              <a:t>Please contact: </a:t>
            </a:r>
            <a:r>
              <a:rPr lang="en-GB" dirty="0">
                <a:hlinkClick r:id="rId2"/>
              </a:rPr>
              <a:t>Helen@peoplefocusedtands.co.uk</a:t>
            </a:r>
            <a:endParaRPr lang="en-GB" dirty="0"/>
          </a:p>
          <a:p>
            <a:endParaRPr lang="en-GB" dirty="0"/>
          </a:p>
        </p:txBody>
      </p:sp>
      <p:pic>
        <p:nvPicPr>
          <p:cNvPr id="7" name="Picture 6" descr="A logo with people in a circle&#10;&#10;AI-generated content may be incorrect.">
            <a:extLst>
              <a:ext uri="{FF2B5EF4-FFF2-40B4-BE49-F238E27FC236}">
                <a16:creationId xmlns:a16="http://schemas.microsoft.com/office/drawing/2014/main" id="{80D08CC8-150B-999E-24C7-C881C27B1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405" y="2640507"/>
            <a:ext cx="2501660" cy="2620785"/>
          </a:xfrm>
          <a:prstGeom prst="rect">
            <a:avLst/>
          </a:prstGeom>
        </p:spPr>
      </p:pic>
    </p:spTree>
    <p:extLst>
      <p:ext uri="{BB962C8B-B14F-4D97-AF65-F5344CB8AC3E}">
        <p14:creationId xmlns:p14="http://schemas.microsoft.com/office/powerpoint/2010/main" val="347342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14">
      <a:dk1>
        <a:sysClr val="windowText" lastClr="000000"/>
      </a:dk1>
      <a:lt1>
        <a:sysClr val="window" lastClr="FFFFFF"/>
      </a:lt1>
      <a:dk2>
        <a:srgbClr val="706F6F"/>
      </a:dk2>
      <a:lt2>
        <a:srgbClr val="B2B2B2"/>
      </a:lt2>
      <a:accent1>
        <a:srgbClr val="65AB31"/>
      </a:accent1>
      <a:accent2>
        <a:srgbClr val="12686C"/>
      </a:accent2>
      <a:accent3>
        <a:srgbClr val="2896C4"/>
      </a:accent3>
      <a:accent4>
        <a:srgbClr val="315184"/>
      </a:accent4>
      <a:accent5>
        <a:srgbClr val="793C6D"/>
      </a:accent5>
      <a:accent6>
        <a:srgbClr val="EC64A1"/>
      </a:accent6>
      <a:hlink>
        <a:srgbClr val="0563C1"/>
      </a:hlink>
      <a:folHlink>
        <a:srgbClr val="954F72"/>
      </a:folHlink>
    </a:clrScheme>
    <a:fontScheme name="Custom 192">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Webinar" id="{101AA758-9D44-4228-A07E-4729F3DC2258}" vid="{85302993-0A69-4CB9-ADB7-0035F70327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46EA0AFDF6BC499D8C850C2B41FE23" ma:contentTypeVersion="18" ma:contentTypeDescription="Create a new document." ma:contentTypeScope="" ma:versionID="3a42a57d6bd537b0d10d93c5e11f733d">
  <xsd:schema xmlns:xsd="http://www.w3.org/2001/XMLSchema" xmlns:xs="http://www.w3.org/2001/XMLSchema" xmlns:p="http://schemas.microsoft.com/office/2006/metadata/properties" xmlns:ns2="8b7acd63-a9f4-452b-9d81-3828de720deb" xmlns:ns3="f90d60b8-9ccb-4254-8409-1ad533f57a29" targetNamespace="http://schemas.microsoft.com/office/2006/metadata/properties" ma:root="true" ma:fieldsID="d261d751e3a5370f50e649d96ca5a4ed" ns2:_="" ns3:_="">
    <xsd:import namespace="8b7acd63-a9f4-452b-9d81-3828de720deb"/>
    <xsd:import namespace="f90d60b8-9ccb-4254-8409-1ad533f57a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Image" minOccurs="0"/>
                <xsd:element ref="ns2:Link"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7acd63-a9f4-452b-9d81-3828de720d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Image" ma:index="20"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ink" ma:index="21"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2fbf916-0512-4b03-9a85-3ebf1bbe34e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0d60b8-9ccb-4254-8409-1ad533f57a29"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f4506e50-996f-445a-8552-7eb1b3c863de}" ma:internalName="TaxCatchAll" ma:showField="CatchAllData" ma:web="f90d60b8-9ccb-4254-8409-1ad533f57a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90d60b8-9ccb-4254-8409-1ad533f57a29">
      <UserInfo>
        <DisplayName>Danielle Rosen</DisplayName>
        <AccountId>42</AccountId>
        <AccountType/>
      </UserInfo>
    </SharedWithUsers>
    <lcf76f155ced4ddcb4097134ff3c332f xmlns="8b7acd63-a9f4-452b-9d81-3828de720deb">
      <Terms xmlns="http://schemas.microsoft.com/office/infopath/2007/PartnerControls"/>
    </lcf76f155ced4ddcb4097134ff3c332f>
    <TaxCatchAll xmlns="f90d60b8-9ccb-4254-8409-1ad533f57a29" xsi:nil="true"/>
    <Image xmlns="8b7acd63-a9f4-452b-9d81-3828de720deb">
      <Url xsi:nil="true"/>
      <Description xsi:nil="true"/>
    </Image>
    <Link xmlns="8b7acd63-a9f4-452b-9d81-3828de720deb">
      <Url xsi:nil="true"/>
      <Description xsi:nil="true"/>
    </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2662BD-D0F9-4EFF-80A6-EE2B1D7C243F}">
  <ds:schemaRefs>
    <ds:schemaRef ds:uri="8b7acd63-a9f4-452b-9d81-3828de720deb"/>
    <ds:schemaRef ds:uri="f90d60b8-9ccb-4254-8409-1ad533f57a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82055E2-5CCC-40F3-9879-6B87EB1E7EC6}">
  <ds:schemaRefs>
    <ds:schemaRef ds:uri="http://schemas.microsoft.com/office/2006/metadata/properties"/>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8b7acd63-a9f4-452b-9d81-3828de720deb"/>
    <ds:schemaRef ds:uri="http://schemas.microsoft.com/office/infopath/2007/PartnerControls"/>
    <ds:schemaRef ds:uri="http://purl.org/dc/elements/1.1/"/>
    <ds:schemaRef ds:uri="f90d60b8-9ccb-4254-8409-1ad533f57a29"/>
  </ds:schemaRefs>
</ds:datastoreItem>
</file>

<file path=customXml/itemProps3.xml><?xml version="1.0" encoding="utf-8"?>
<ds:datastoreItem xmlns:ds="http://schemas.openxmlformats.org/officeDocument/2006/customXml" ds:itemID="{7640C418-2EB4-4D67-826B-CF1D336B15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762</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Lato</vt:lpstr>
      <vt:lpstr>Lato Light</vt:lpstr>
      <vt:lpstr>Custom Design</vt:lpstr>
      <vt:lpstr>1_Office Theme</vt:lpstr>
      <vt:lpstr>Mental Health Skills  for Managers</vt:lpstr>
      <vt:lpstr>Mental Health Skills for Managers is a practical and immersive course for people managers</vt:lpstr>
      <vt:lpstr>Learning outcomes</vt:lpstr>
      <vt:lpstr>Course structure</vt:lpstr>
      <vt:lpstr>Benefits of Mental Health Skills for Managers</vt:lpstr>
      <vt:lpstr>PowerPoint Presentation</vt:lpstr>
      <vt:lpstr>FAQs</vt:lpstr>
      <vt:lpstr>How to 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Reynolds</dc:creator>
  <cp:lastModifiedBy>Helen Muddock</cp:lastModifiedBy>
  <cp:revision>8</cp:revision>
  <dcterms:created xsi:type="dcterms:W3CDTF">2020-05-27T15:16:58Z</dcterms:created>
  <dcterms:modified xsi:type="dcterms:W3CDTF">2025-02-14T13:09:25Z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0x0101009346EA0AFDF6BC499D8C850C2B41FE23</vt:lpwstr>
  </property>
  <property fmtid="{D5CDD505-2E9C-101B-9397-08002B2CF9AE}" pid="3" name="MediaServiceImageTags">
    <vt:lpwstr/>
  </property>
</Properties>
</file>